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6"/>
  </p:notesMasterIdLst>
  <p:sldIdLst>
    <p:sldId id="256" r:id="rId35"/>
    <p:sldId id="257" r:id="rId39"/>
    <p:sldId id="258" r:id="rId41"/>
    <p:sldId id="259" r:id="rId43"/>
    <p:sldId id="260" r:id="rId45"/>
    <p:sldId id="261" r:id="rId47"/>
    <p:sldId id="262" r:id="rId49"/>
    <p:sldId id="263" r:id="rId51"/>
    <p:sldId id="264" r:id="rId53"/>
    <p:sldId id="265" r:id="rId55"/>
    <p:sldId id="266" r:id="rId57"/>
    <p:sldId id="267" r:id="rId59"/>
    <p:sldId id="268" r:id="rId61"/>
    <p:sldId id="269" r:id="rId63"/>
    <p:sldId id="270" r:id="rId65"/>
    <p:sldId id="271" r:id="rId67"/>
    <p:sldId id="272"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anchez" charset="1" panose="02000000000000000000"/>
      <p:regular r:id="rId10"/>
    </p:embeddedFont>
    <p:embeddedFont>
      <p:font typeface="Sanchez Italics" charset="1" panose="00000000000000000000"/>
      <p:regular r:id="rId11"/>
    </p:embeddedFont>
    <p:embeddedFont>
      <p:font typeface="League Spartan" charset="1" panose="00000800000000000000"/>
      <p:regular r:id="rId12"/>
    </p:embeddedFont>
    <p:embeddedFont>
      <p:font typeface="DM Sans" charset="1" panose="00000000000000000000"/>
      <p:regular r:id="rId13"/>
    </p:embeddedFont>
    <p:embeddedFont>
      <p:font typeface="DM Sans Bold" charset="1" panose="00000000000000000000"/>
      <p:regular r:id="rId14"/>
    </p:embeddedFont>
    <p:embeddedFont>
      <p:font typeface="DM Sans Italics" charset="1" panose="00000000000000000000"/>
      <p:regular r:id="rId15"/>
    </p:embeddedFont>
    <p:embeddedFont>
      <p:font typeface="DM Sans Bold Italics" charset="1" panose="00000000000000000000"/>
      <p:regular r:id="rId16"/>
    </p:embeddedFont>
    <p:embeddedFont>
      <p:font typeface="Open Sans Light" charset="1" panose="020B0306030504020204"/>
      <p:regular r:id="rId17"/>
    </p:embeddedFont>
    <p:embeddedFont>
      <p:font typeface="Open Sans Light Bold" charset="1" panose="020B0806030504020204"/>
      <p:regular r:id="rId18"/>
    </p:embeddedFont>
    <p:embeddedFont>
      <p:font typeface="Open Sans Light Italics" charset="1" panose="020B0306030504020204"/>
      <p:regular r:id="rId19"/>
    </p:embeddedFont>
    <p:embeddedFont>
      <p:font typeface="Open Sans Light Bold Italics" charset="1" panose="020B0806030504020204"/>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Extra Bold" charset="1" panose="020B0906030804020204"/>
      <p:regular r:id="rId25"/>
    </p:embeddedFont>
    <p:embeddedFont>
      <p:font typeface="Open Sans Extra Bold Italics" charset="1" panose="020B0906030804020204"/>
      <p:regular r:id="rId26"/>
    </p:embeddedFont>
    <p:embeddedFont>
      <p:font typeface="Open Sauce Light" charset="1" panose="00000400000000000000"/>
      <p:regular r:id="rId27"/>
    </p:embeddedFont>
    <p:embeddedFont>
      <p:font typeface="Open Sauce Light Bold" charset="1" panose="00000600000000000000"/>
      <p:regular r:id="rId28"/>
    </p:embeddedFont>
    <p:embeddedFont>
      <p:font typeface="Open Sauce Light Italics" charset="1" panose="00000400000000000000"/>
      <p:regular r:id="rId29"/>
    </p:embeddedFont>
    <p:embeddedFont>
      <p:font typeface="Open Sauce Light Bold Italics" charset="1" panose="00000600000000000000"/>
      <p:regular r:id="rId30"/>
    </p:embeddedFont>
    <p:embeddedFont>
      <p:font typeface="Open Sauce" charset="1" panose="00000500000000000000"/>
      <p:regular r:id="rId31"/>
    </p:embeddedFont>
    <p:embeddedFont>
      <p:font typeface="Open Sauce Bold" charset="1" panose="00000800000000000000"/>
      <p:regular r:id="rId32"/>
    </p:embeddedFont>
    <p:embeddedFont>
      <p:font typeface="Open Sauce Italics" charset="1" panose="00000500000000000000"/>
      <p:regular r:id="rId33"/>
    </p:embeddedFont>
    <p:embeddedFont>
      <p:font typeface="Open Sauce Bold Italics"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notesMasters/notesMaster1.xml" Type="http://schemas.openxmlformats.org/officeDocument/2006/relationships/notesMaster"/><Relationship Id="rId37" Target="theme/theme2.xml" Type="http://schemas.openxmlformats.org/officeDocument/2006/relationships/theme"/><Relationship Id="rId38" Target="notesSlides/notesSlide1.xml" Type="http://schemas.openxmlformats.org/officeDocument/2006/relationships/notesSlide"/><Relationship Id="rId39" Target="slides/slide2.xml" Type="http://schemas.openxmlformats.org/officeDocument/2006/relationships/slide"/><Relationship Id="rId4" Target="theme/theme1.xml" Type="http://schemas.openxmlformats.org/officeDocument/2006/relationships/theme"/><Relationship Id="rId40" Target="notesSlides/notesSlide2.xml" Type="http://schemas.openxmlformats.org/officeDocument/2006/relationships/notesSlide"/><Relationship Id="rId41" Target="slides/slide3.xml" Type="http://schemas.openxmlformats.org/officeDocument/2006/relationships/slide"/><Relationship Id="rId42" Target="notesSlides/notesSlide3.xml" Type="http://schemas.openxmlformats.org/officeDocument/2006/relationships/notesSlide"/><Relationship Id="rId43" Target="slides/slide4.xml" Type="http://schemas.openxmlformats.org/officeDocument/2006/relationships/slide"/><Relationship Id="rId44" Target="notesSlides/notesSlide4.xml" Type="http://schemas.openxmlformats.org/officeDocument/2006/relationships/notesSlide"/><Relationship Id="rId45" Target="slides/slide5.xml" Type="http://schemas.openxmlformats.org/officeDocument/2006/relationships/slide"/><Relationship Id="rId46" Target="notesSlides/notesSlide5.xml" Type="http://schemas.openxmlformats.org/officeDocument/2006/relationships/notesSlide"/><Relationship Id="rId47" Target="slides/slide6.xml" Type="http://schemas.openxmlformats.org/officeDocument/2006/relationships/slide"/><Relationship Id="rId48" Target="notesSlides/notesSlide6.xml" Type="http://schemas.openxmlformats.org/officeDocument/2006/relationships/notesSlide"/><Relationship Id="rId49" Target="slides/slide7.xml" Type="http://schemas.openxmlformats.org/officeDocument/2006/relationships/slide"/><Relationship Id="rId5" Target="tableStyles.xml" Type="http://schemas.openxmlformats.org/officeDocument/2006/relationships/tableStyles"/><Relationship Id="rId50" Target="notesSlides/notesSlide7.xml" Type="http://schemas.openxmlformats.org/officeDocument/2006/relationships/notesSlide"/><Relationship Id="rId51" Target="slides/slide8.xml" Type="http://schemas.openxmlformats.org/officeDocument/2006/relationships/slide"/><Relationship Id="rId52" Target="notesSlides/notesSlide8.xml" Type="http://schemas.openxmlformats.org/officeDocument/2006/relationships/notesSlide"/><Relationship Id="rId53" Target="slides/slide9.xml" Type="http://schemas.openxmlformats.org/officeDocument/2006/relationships/slide"/><Relationship Id="rId54" Target="notesSlides/notesSlide9.xml" Type="http://schemas.openxmlformats.org/officeDocument/2006/relationships/notesSlide"/><Relationship Id="rId55" Target="slides/slide10.xml" Type="http://schemas.openxmlformats.org/officeDocument/2006/relationships/slide"/><Relationship Id="rId56" Target="notesSlides/notesSlide10.xml" Type="http://schemas.openxmlformats.org/officeDocument/2006/relationships/notesSlide"/><Relationship Id="rId57" Target="slides/slide11.xml" Type="http://schemas.openxmlformats.org/officeDocument/2006/relationships/slide"/><Relationship Id="rId58" Target="notesSlides/notesSlide11.xml" Type="http://schemas.openxmlformats.org/officeDocument/2006/relationships/notesSlide"/><Relationship Id="rId59" Target="slides/slide12.xml" Type="http://schemas.openxmlformats.org/officeDocument/2006/relationships/slide"/><Relationship Id="rId6" Target="fonts/font6.fntdata" Type="http://schemas.openxmlformats.org/officeDocument/2006/relationships/font"/><Relationship Id="rId60" Target="notesSlides/notesSlide12.xml" Type="http://schemas.openxmlformats.org/officeDocument/2006/relationships/notesSlide"/><Relationship Id="rId61" Target="slides/slide13.xml" Type="http://schemas.openxmlformats.org/officeDocument/2006/relationships/slide"/><Relationship Id="rId62" Target="notesSlides/notesSlide13.xml" Type="http://schemas.openxmlformats.org/officeDocument/2006/relationships/notesSlide"/><Relationship Id="rId63" Target="slides/slide14.xml" Type="http://schemas.openxmlformats.org/officeDocument/2006/relationships/slide"/><Relationship Id="rId64" Target="notesSlides/notesSlide14.xml" Type="http://schemas.openxmlformats.org/officeDocument/2006/relationships/notesSlide"/><Relationship Id="rId65" Target="slides/slide15.xml" Type="http://schemas.openxmlformats.org/officeDocument/2006/relationships/slide"/><Relationship Id="rId66" Target="notesSlides/notesSlide15.xml" Type="http://schemas.openxmlformats.org/officeDocument/2006/relationships/notesSlide"/><Relationship Id="rId67" Target="slides/slide16.xml" Type="http://schemas.openxmlformats.org/officeDocument/2006/relationships/slide"/><Relationship Id="rId68" Target="notesSlides/notesSlide16.xml" Type="http://schemas.openxmlformats.org/officeDocument/2006/relationships/notesSlide"/><Relationship Id="rId69" Target="slides/slide17.xml" Type="http://schemas.openxmlformats.org/officeDocument/2006/relationships/slide"/><Relationship Id="rId7" Target="fonts/font7.fntdata" Type="http://schemas.openxmlformats.org/officeDocument/2006/relationships/font"/><Relationship Id="rId70" Target="notesSlides/notesSlide17.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Good day.</a:t>
            </a:r>
          </a:p>
          <a:p>
            <a:pPr lvl="0"/>
            <a:r>
              <a:rPr lang="en-US"/>
              <a:t>We would like to take you through our journey to re-imagine public transport victoria.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can also make travel safer for active users by integrating pedestrian count system used by government and help them avoid highly active areas which will also help in reducing community transmission of COVID among active users.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all can be encouraged by reward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estimates shows 5% reduction in carbon emission which stands at approx 617.4 Metric tonne less carbon in Victoria.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Lets have a look at our application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integrated approach shall provide a real-time, omni channel experience for the transport users encouraging safer journey options and optimised usage of resources.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Solution can be extended for broader transportat system such as logistic and trucking industry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aim to stay ahead for sustainable future. adapting to the new normal by providing integrated travel , public safety, rewarding and enabling enhanced inclusive experience.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aim is to reduce carbon footprint,  and </a:t>
            </a:r>
          </a:p>
          <a:p>
            <a:pPr lvl="0"/>
            <a:r>
              <a:rPr lang="en-US"/>
              <a:t>make travel experience better and safer.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new normal more people are using private transport,</a:t>
            </a:r>
          </a:p>
          <a:p>
            <a:pPr lvl="0"/>
            <a:r>
              <a:rPr lang="en-US"/>
              <a:t>which means more emissions and under utilization of public infrastructure.</a:t>
            </a:r>
          </a:p>
          <a:p>
            <a:pPr lvl="0"/>
            <a:r>
              <a:rPr lang="en-US"/>
              <a:t/>
            </a:r>
          </a:p>
          <a:p>
            <a:pPr lvl="0"/>
            <a:r>
              <a:rPr lang="en-US"/>
              <a:t>this is only expected to grow during recovery as seen in other cities like Brisbane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By utilising the public dataset we can bring intelligence through aspects such as smart  and hybrid park and  ride, managing crowd and improving safety and aligning to a reward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PTV-ReImagined Solution includes integrating open data such as parking occupancy and pedestrian count with PTV.</a:t>
            </a:r>
          </a:p>
          <a:p>
            <a:pPr lvl="0"/>
            <a:r>
              <a:rPr lang="en-US"/>
              <a:t/>
            </a:r>
          </a:p>
          <a:p>
            <a:pPr lvl="0"/>
            <a:r>
              <a:rPr lang="en-US"/>
              <a:t>This will help in safer and low carbon travel, all of which can be encouraged by reward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Finding Parking has always been a problem in metropolitan areas.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Use open data to integrate with PTV to allow hybrid travel options along with Green reward points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Which can also be integrated with public transport for Park and ride.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which will help in optimised utilisation of government infrastructure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jpeg" Type="http://schemas.openxmlformats.org/officeDocument/2006/relationships/image"/><Relationship Id="rId7" Target="../media/image26.jpeg" Type="http://schemas.openxmlformats.org/officeDocument/2006/relationships/image"/><Relationship Id="rId8" Target="../media/image2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5265658" y="8108956"/>
            <a:ext cx="3228634" cy="2338494"/>
          </a:xfrm>
          <a:prstGeom prst="rect">
            <a:avLst/>
          </a:prstGeom>
          <a:solidFill>
            <a:srgbClr val="1A548F"/>
          </a:solidFill>
        </p:spPr>
      </p:sp>
      <p:grpSp>
        <p:nvGrpSpPr>
          <p:cNvPr name="Group 3" id="3"/>
          <p:cNvGrpSpPr/>
          <p:nvPr/>
        </p:nvGrpSpPr>
        <p:grpSpPr>
          <a:xfrm rot="0">
            <a:off x="16289463" y="9194502"/>
            <a:ext cx="974732" cy="190323"/>
            <a:chOff x="0" y="0"/>
            <a:chExt cx="2198440" cy="429260"/>
          </a:xfrm>
        </p:grpSpPr>
        <p:sp>
          <p:nvSpPr>
            <p:cNvPr name="Freeform 4" id="4"/>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pic>
        <p:nvPicPr>
          <p:cNvPr name="Picture 5" id="5"/>
          <p:cNvPicPr>
            <a:picLocks noChangeAspect="true"/>
          </p:cNvPicPr>
          <p:nvPr/>
        </p:nvPicPr>
        <p:blipFill>
          <a:blip r:embed="rId3"/>
          <a:srcRect l="338" t="39602" r="10833" b="0"/>
          <a:stretch>
            <a:fillRect/>
          </a:stretch>
        </p:blipFill>
        <p:spPr>
          <a:xfrm flipH="false" flipV="false" rot="0">
            <a:off x="0" y="0"/>
            <a:ext cx="18288000" cy="8292326"/>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0" y="-7527656"/>
            <a:ext cx="25793449" cy="15819982"/>
          </a:xfrm>
          <a:prstGeom prst="rect">
            <a:avLst/>
          </a:prstGeom>
        </p:spPr>
      </p:pic>
      <p:sp>
        <p:nvSpPr>
          <p:cNvPr name="TextBox 7" id="7"/>
          <p:cNvSpPr txBox="true"/>
          <p:nvPr/>
        </p:nvSpPr>
        <p:spPr>
          <a:xfrm rot="0">
            <a:off x="337838" y="8486323"/>
            <a:ext cx="14927820" cy="1458230"/>
          </a:xfrm>
          <a:prstGeom prst="rect">
            <a:avLst/>
          </a:prstGeom>
        </p:spPr>
        <p:txBody>
          <a:bodyPr anchor="t" rtlCol="false" tIns="0" lIns="0" bIns="0" rIns="0">
            <a:spAutoFit/>
          </a:bodyPr>
          <a:lstStyle/>
          <a:p>
            <a:pPr>
              <a:lnSpc>
                <a:spcPts val="5830"/>
              </a:lnSpc>
            </a:pPr>
            <a:r>
              <a:rPr lang="en-US" sz="4164">
                <a:solidFill>
                  <a:srgbClr val="000000"/>
                </a:solidFill>
                <a:latin typeface="Open Sauce Bold"/>
              </a:rPr>
              <a:t>Staying Ahead for a Sustainable Future &amp;                 </a:t>
            </a:r>
          </a:p>
          <a:p>
            <a:pPr>
              <a:lnSpc>
                <a:spcPts val="5830"/>
              </a:lnSpc>
            </a:pPr>
            <a:r>
              <a:rPr lang="en-US" sz="4164">
                <a:solidFill>
                  <a:srgbClr val="000000"/>
                </a:solidFill>
                <a:latin typeface="Open Sauce Bold"/>
              </a:rPr>
              <a:t>                                       Adapting to New Normal</a:t>
            </a:r>
          </a:p>
        </p:txBody>
      </p:sp>
      <p:grpSp>
        <p:nvGrpSpPr>
          <p:cNvPr name="Group 8" id="8"/>
          <p:cNvGrpSpPr/>
          <p:nvPr/>
        </p:nvGrpSpPr>
        <p:grpSpPr>
          <a:xfrm rot="0">
            <a:off x="741255" y="4688609"/>
            <a:ext cx="12000901" cy="2689513"/>
            <a:chOff x="0" y="0"/>
            <a:chExt cx="16001202" cy="3586017"/>
          </a:xfrm>
        </p:grpSpPr>
        <p:sp>
          <p:nvSpPr>
            <p:cNvPr name="TextBox 9" id="9"/>
            <p:cNvSpPr txBox="true"/>
            <p:nvPr/>
          </p:nvSpPr>
          <p:spPr>
            <a:xfrm rot="0">
              <a:off x="0" y="-57150"/>
              <a:ext cx="16001202" cy="2625097"/>
            </a:xfrm>
            <a:prstGeom prst="rect">
              <a:avLst/>
            </a:prstGeom>
          </p:spPr>
          <p:txBody>
            <a:bodyPr anchor="t" rtlCol="false" tIns="0" lIns="0" bIns="0" rIns="0">
              <a:spAutoFit/>
            </a:bodyPr>
            <a:lstStyle/>
            <a:p>
              <a:pPr>
                <a:lnSpc>
                  <a:spcPts val="7950"/>
                </a:lnSpc>
              </a:pPr>
              <a:r>
                <a:rPr lang="en-US" sz="6115">
                  <a:solidFill>
                    <a:srgbClr val="FFFFFF"/>
                  </a:solidFill>
                  <a:latin typeface="League Spartan"/>
                </a:rPr>
                <a:t>PUBLIC TRANSPORT HUB</a:t>
              </a:r>
            </a:p>
            <a:p>
              <a:pPr algn="l">
                <a:lnSpc>
                  <a:spcPts val="7950"/>
                </a:lnSpc>
              </a:pPr>
              <a:r>
                <a:rPr lang="en-US" sz="6115">
                  <a:solidFill>
                    <a:srgbClr val="FFFFFF"/>
                  </a:solidFill>
                  <a:latin typeface="League Spartan"/>
                </a:rPr>
                <a:t>                   PTV - RE-IMAGINED</a:t>
              </a:r>
            </a:p>
          </p:txBody>
        </p:sp>
        <p:sp>
          <p:nvSpPr>
            <p:cNvPr name="TextBox 10" id="10"/>
            <p:cNvSpPr txBox="true"/>
            <p:nvPr/>
          </p:nvSpPr>
          <p:spPr>
            <a:xfrm rot="0">
              <a:off x="0" y="2638074"/>
              <a:ext cx="16001202" cy="947943"/>
            </a:xfrm>
            <a:prstGeom prst="rect">
              <a:avLst/>
            </a:prstGeom>
          </p:spPr>
          <p:txBody>
            <a:bodyPr anchor="t" rtlCol="false" tIns="0" lIns="0" bIns="0" rIns="0">
              <a:spAutoFit/>
            </a:bodyPr>
            <a:lstStyle/>
            <a:p>
              <a:pPr algn="ctr">
                <a:lnSpc>
                  <a:spcPts val="5997"/>
                </a:lnSpc>
              </a:pPr>
              <a:r>
                <a:rPr lang="en-US" sz="4283">
                  <a:solidFill>
                    <a:srgbClr val="FFFFFF"/>
                  </a:solidFill>
                  <a:latin typeface="Sanchez"/>
                </a:rPr>
                <a:t>The New Normal of Public Transport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548F"/>
        </a:solidFill>
      </p:bgPr>
    </p:bg>
    <p:spTree>
      <p:nvGrpSpPr>
        <p:cNvPr id="1" name=""/>
        <p:cNvGrpSpPr/>
        <p:nvPr/>
      </p:nvGrpSpPr>
      <p:grpSpPr>
        <a:xfrm>
          <a:off x="0" y="0"/>
          <a:ext cx="0" cy="0"/>
          <a:chOff x="0" y="0"/>
          <a:chExt cx="0" cy="0"/>
        </a:xfrm>
      </p:grpSpPr>
      <p:grpSp>
        <p:nvGrpSpPr>
          <p:cNvPr name="Group 2" id="2"/>
          <p:cNvGrpSpPr/>
          <p:nvPr/>
        </p:nvGrpSpPr>
        <p:grpSpPr>
          <a:xfrm rot="0">
            <a:off x="1322409" y="3986755"/>
            <a:ext cx="7226448" cy="1229380"/>
            <a:chOff x="0" y="0"/>
            <a:chExt cx="9635264" cy="1639173"/>
          </a:xfrm>
        </p:grpSpPr>
        <p:grpSp>
          <p:nvGrpSpPr>
            <p:cNvPr name="Group 3" id="3"/>
            <p:cNvGrpSpPr>
              <a:grpSpLocks noChangeAspect="true"/>
            </p:cNvGrpSpPr>
            <p:nvPr/>
          </p:nvGrpSpPr>
          <p:grpSpPr>
            <a:xfrm rot="0">
              <a:off x="0" y="0"/>
              <a:ext cx="9635264" cy="1639173"/>
              <a:chOff x="0" y="0"/>
              <a:chExt cx="13271500" cy="2257778"/>
            </a:xfrm>
          </p:grpSpPr>
          <p:sp>
            <p:nvSpPr>
              <p:cNvPr name="Freeform 4" id="4"/>
              <p:cNvSpPr/>
              <p:nvPr/>
            </p:nvSpPr>
            <p:spPr>
              <a:xfrm>
                <a:off x="16351" y="0"/>
                <a:ext cx="5237728" cy="2257821"/>
              </a:xfrm>
              <a:custGeom>
                <a:avLst/>
                <a:gdLst/>
                <a:ahLst/>
                <a:cxnLst/>
                <a:rect r="r" b="b" t="t" l="l"/>
                <a:pathLst>
                  <a:path h="2257821" w="523772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moveTo>
                      <a:pt x="3285649" y="0"/>
                    </a:moveTo>
                    <a:lnTo>
                      <a:pt x="3285649" y="0"/>
                    </a:lnTo>
                    <a:cubicBezTo>
                      <a:pt x="3229512" y="0"/>
                      <a:pt x="3175673" y="22301"/>
                      <a:pt x="3135978" y="61996"/>
                    </a:cubicBezTo>
                    <a:cubicBezTo>
                      <a:pt x="3096283" y="101691"/>
                      <a:pt x="3073982" y="155529"/>
                      <a:pt x="3073982" y="211667"/>
                    </a:cubicBezTo>
                    <a:lnTo>
                      <a:pt x="3073982" y="282222"/>
                    </a:lnTo>
                    <a:cubicBezTo>
                      <a:pt x="3074503" y="398753"/>
                      <a:pt x="3169117" y="492944"/>
                      <a:pt x="3285649" y="492944"/>
                    </a:cubicBezTo>
                    <a:cubicBezTo>
                      <a:pt x="3402181" y="492944"/>
                      <a:pt x="3496794" y="398753"/>
                      <a:pt x="3497316" y="282222"/>
                    </a:cubicBezTo>
                    <a:lnTo>
                      <a:pt x="3497316" y="211667"/>
                    </a:lnTo>
                    <a:cubicBezTo>
                      <a:pt x="3497316" y="94766"/>
                      <a:pt x="3402549" y="0"/>
                      <a:pt x="3285649" y="0"/>
                    </a:cubicBezTo>
                    <a:close/>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3" y="564437"/>
                      <a:pt x="3595980" y="634683"/>
                      <a:pt x="3638850" y="741821"/>
                    </a:cubicBezTo>
                    <a:lnTo>
                      <a:pt x="3708982" y="917222"/>
                    </a:lnTo>
                    <a:lnTo>
                      <a:pt x="3899553" y="1361934"/>
                    </a:lnTo>
                    <a:cubicBezTo>
                      <a:pt x="3904228" y="1372839"/>
                      <a:pt x="3903108"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300"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close/>
                    <a:moveTo>
                      <a:pt x="4619149" y="0"/>
                    </a:moveTo>
                    <a:cubicBezTo>
                      <a:pt x="4502249" y="0"/>
                      <a:pt x="4407482" y="94766"/>
                      <a:pt x="4407482" y="211667"/>
                    </a:cubicBezTo>
                    <a:lnTo>
                      <a:pt x="4407482" y="282222"/>
                    </a:lnTo>
                    <a:cubicBezTo>
                      <a:pt x="4408004" y="398753"/>
                      <a:pt x="4502617" y="492944"/>
                      <a:pt x="4619149" y="492944"/>
                    </a:cubicBezTo>
                    <a:cubicBezTo>
                      <a:pt x="4735681" y="492944"/>
                      <a:pt x="4830294" y="398753"/>
                      <a:pt x="4830816" y="282222"/>
                    </a:cubicBezTo>
                    <a:lnTo>
                      <a:pt x="4830816" y="211667"/>
                    </a:lnTo>
                    <a:cubicBezTo>
                      <a:pt x="4830816" y="94766"/>
                      <a:pt x="4736049" y="0"/>
                      <a:pt x="4619149" y="0"/>
                    </a:cubicBezTo>
                    <a:close/>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6"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8"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2" y="2239141"/>
                      <a:pt x="4959548" y="2246392"/>
                    </a:cubicBezTo>
                    <a:cubicBezTo>
                      <a:pt x="4952874" y="2253643"/>
                      <a:pt x="4943470" y="2257771"/>
                      <a:pt x="4933615" y="2257778"/>
                    </a:cubicBezTo>
                    <a:lnTo>
                      <a:pt x="4879781" y="2257778"/>
                    </a:lnTo>
                    <a:cubicBezTo>
                      <a:pt x="4810800"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6" y="2239141"/>
                      <a:pt x="4268738" y="2229429"/>
                      <a:pt x="4269546" y="2219607"/>
                    </a:cubicBezTo>
                    <a:lnTo>
                      <a:pt x="4336927" y="1411111"/>
                    </a:lnTo>
                    <a:lnTo>
                      <a:pt x="4399933" y="969998"/>
                    </a:lnTo>
                    <a:close/>
                  </a:path>
                </a:pathLst>
              </a:custGeom>
              <a:solidFill>
                <a:srgbClr val="FFFFFF"/>
              </a:solidFill>
            </p:spPr>
          </p:sp>
          <p:sp>
            <p:nvSpPr>
              <p:cNvPr name="Freeform 5" id="5"/>
              <p:cNvSpPr/>
              <p:nvPr/>
            </p:nvSpPr>
            <p:spPr>
              <a:xfrm>
                <a:off x="5350351" y="0"/>
                <a:ext cx="7904727" cy="2257821"/>
              </a:xfrm>
              <a:custGeom>
                <a:avLst/>
                <a:gdLst/>
                <a:ahLst/>
                <a:cxnLst/>
                <a:rect r="r" b="b" t="t" l="l"/>
                <a:pathLst>
                  <a:path h="2257821" w="7904727">
                    <a:moveTo>
                      <a:pt x="618649" y="0"/>
                    </a:moveTo>
                    <a:cubicBezTo>
                      <a:pt x="501749" y="0"/>
                      <a:pt x="406982" y="94766"/>
                      <a:pt x="406982" y="211667"/>
                    </a:cubicBezTo>
                    <a:lnTo>
                      <a:pt x="406982" y="282222"/>
                    </a:lnTo>
                    <a:cubicBezTo>
                      <a:pt x="407504"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4" y="1361934"/>
                    </a:cubicBezTo>
                    <a:lnTo>
                      <a:pt x="195316" y="917222"/>
                    </a:lnTo>
                    <a:lnTo>
                      <a:pt x="265448" y="741821"/>
                    </a:lnTo>
                    <a:cubicBezTo>
                      <a:pt x="308318" y="634683"/>
                      <a:pt x="412095" y="564437"/>
                      <a:pt x="527491" y="564444"/>
                    </a:cubicBezTo>
                    <a:lnTo>
                      <a:pt x="709807" y="564444"/>
                    </a:lnTo>
                    <a:cubicBezTo>
                      <a:pt x="825203"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300" y="2257786"/>
                      <a:pt x="751423"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close/>
                    <a:moveTo>
                      <a:pt x="1952149" y="0"/>
                    </a:moveTo>
                    <a:cubicBezTo>
                      <a:pt x="1896011" y="0"/>
                      <a:pt x="1842173" y="22300"/>
                      <a:pt x="1802478" y="61996"/>
                    </a:cubicBezTo>
                    <a:cubicBezTo>
                      <a:pt x="1762782" y="101691"/>
                      <a:pt x="1740482" y="155529"/>
                      <a:pt x="1740482" y="211667"/>
                    </a:cubicBezTo>
                    <a:lnTo>
                      <a:pt x="1740482" y="282222"/>
                    </a:lnTo>
                    <a:cubicBezTo>
                      <a:pt x="1741003" y="398753"/>
                      <a:pt x="1835617" y="492945"/>
                      <a:pt x="1952149" y="492945"/>
                    </a:cubicBezTo>
                    <a:cubicBezTo>
                      <a:pt x="2068681" y="492945"/>
                      <a:pt x="2163295" y="398753"/>
                      <a:pt x="2163816" y="282222"/>
                    </a:cubicBezTo>
                    <a:lnTo>
                      <a:pt x="2163816" y="211667"/>
                    </a:lnTo>
                    <a:cubicBezTo>
                      <a:pt x="2163816" y="155529"/>
                      <a:pt x="2141516" y="101691"/>
                      <a:pt x="2101820" y="61996"/>
                    </a:cubicBezTo>
                    <a:cubicBezTo>
                      <a:pt x="2062125" y="22300"/>
                      <a:pt x="2008287" y="0"/>
                      <a:pt x="1952149" y="0"/>
                    </a:cubicBezTo>
                    <a:close/>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close/>
                    <a:moveTo>
                      <a:pt x="3285649" y="0"/>
                    </a:moveTo>
                    <a:cubicBezTo>
                      <a:pt x="3229511" y="0"/>
                      <a:pt x="3175673" y="22300"/>
                      <a:pt x="3135978" y="61996"/>
                    </a:cubicBezTo>
                    <a:cubicBezTo>
                      <a:pt x="3096282" y="101691"/>
                      <a:pt x="3073982" y="155529"/>
                      <a:pt x="3073982" y="211667"/>
                    </a:cubicBezTo>
                    <a:lnTo>
                      <a:pt x="3073982" y="282222"/>
                    </a:lnTo>
                    <a:cubicBezTo>
                      <a:pt x="3074503" y="398753"/>
                      <a:pt x="3169117" y="492945"/>
                      <a:pt x="3285649" y="492945"/>
                    </a:cubicBezTo>
                    <a:cubicBezTo>
                      <a:pt x="3402181" y="492945"/>
                      <a:pt x="3496795" y="398753"/>
                      <a:pt x="3497316" y="282222"/>
                    </a:cubicBezTo>
                    <a:lnTo>
                      <a:pt x="3497316" y="211667"/>
                    </a:lnTo>
                    <a:cubicBezTo>
                      <a:pt x="3497316" y="155529"/>
                      <a:pt x="3475016" y="101691"/>
                      <a:pt x="3435320" y="61996"/>
                    </a:cubicBezTo>
                    <a:cubicBezTo>
                      <a:pt x="3395625" y="22300"/>
                      <a:pt x="3341787" y="0"/>
                      <a:pt x="3285649" y="0"/>
                    </a:cubicBezTo>
                    <a:close/>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close/>
                    <a:moveTo>
                      <a:pt x="4619149" y="0"/>
                    </a:moveTo>
                    <a:cubicBezTo>
                      <a:pt x="4563011" y="0"/>
                      <a:pt x="4509173" y="22300"/>
                      <a:pt x="4469478" y="61996"/>
                    </a:cubicBezTo>
                    <a:cubicBezTo>
                      <a:pt x="4429782" y="101691"/>
                      <a:pt x="4407482" y="155529"/>
                      <a:pt x="4407482" y="211667"/>
                    </a:cubicBezTo>
                    <a:lnTo>
                      <a:pt x="4407482" y="282222"/>
                    </a:lnTo>
                    <a:cubicBezTo>
                      <a:pt x="4408003" y="398753"/>
                      <a:pt x="4502617" y="492945"/>
                      <a:pt x="4619149" y="492945"/>
                    </a:cubicBezTo>
                    <a:cubicBezTo>
                      <a:pt x="4735681" y="492945"/>
                      <a:pt x="4830295" y="398753"/>
                      <a:pt x="4830816" y="282222"/>
                    </a:cubicBezTo>
                    <a:lnTo>
                      <a:pt x="4830816" y="211667"/>
                    </a:lnTo>
                    <a:cubicBezTo>
                      <a:pt x="4830816" y="155529"/>
                      <a:pt x="4808516" y="101691"/>
                      <a:pt x="4768820" y="61996"/>
                    </a:cubicBezTo>
                    <a:cubicBezTo>
                      <a:pt x="4729125" y="22300"/>
                      <a:pt x="4675287" y="0"/>
                      <a:pt x="4619149" y="0"/>
                    </a:cubicBezTo>
                    <a:close/>
                    <a:moveTo>
                      <a:pt x="4399933" y="969998"/>
                    </a:moveTo>
                    <a:cubicBezTo>
                      <a:pt x="4401132" y="961884"/>
                      <a:pt x="4389703" y="958709"/>
                      <a:pt x="4386528" y="966258"/>
                    </a:cubicBezTo>
                    <a:lnTo>
                      <a:pt x="4232504" y="1325598"/>
                    </a:lnTo>
                    <a:cubicBezTo>
                      <a:pt x="4210248" y="1377518"/>
                      <a:pt x="4159172" y="1411161"/>
                      <a:pt x="4102682" y="1411111"/>
                    </a:cubicBezTo>
                    <a:lnTo>
                      <a:pt x="4037630" y="1411111"/>
                    </a:lnTo>
                    <a:cubicBezTo>
                      <a:pt x="4025766" y="1411122"/>
                      <a:pt x="4014691" y="1405168"/>
                      <a:pt x="4008155" y="1395265"/>
                    </a:cubicBezTo>
                    <a:cubicBezTo>
                      <a:pt x="4001620" y="1385363"/>
                      <a:pt x="4000500" y="1372839"/>
                      <a:pt x="4005175" y="1361934"/>
                    </a:cubicBezTo>
                    <a:lnTo>
                      <a:pt x="4195816" y="917222"/>
                    </a:lnTo>
                    <a:lnTo>
                      <a:pt x="4265948" y="741821"/>
                    </a:lnTo>
                    <a:cubicBezTo>
                      <a:pt x="4308818" y="634683"/>
                      <a:pt x="4412594" y="564437"/>
                      <a:pt x="4527991" y="564444"/>
                    </a:cubicBezTo>
                    <a:lnTo>
                      <a:pt x="4710307" y="564444"/>
                    </a:lnTo>
                    <a:cubicBezTo>
                      <a:pt x="4825704"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5" y="958709"/>
                      <a:pt x="4837236" y="961884"/>
                      <a:pt x="4838365" y="969998"/>
                    </a:cubicBezTo>
                    <a:lnTo>
                      <a:pt x="4901371" y="1411111"/>
                    </a:lnTo>
                    <a:lnTo>
                      <a:pt x="4968752" y="2219607"/>
                    </a:lnTo>
                    <a:cubicBezTo>
                      <a:pt x="4969560" y="2229429"/>
                      <a:pt x="4966222" y="2239141"/>
                      <a:pt x="4959548" y="2246392"/>
                    </a:cubicBezTo>
                    <a:cubicBezTo>
                      <a:pt x="4952874" y="2253643"/>
                      <a:pt x="4943470" y="2257771"/>
                      <a:pt x="4933615" y="2257778"/>
                    </a:cubicBezTo>
                    <a:lnTo>
                      <a:pt x="4879781" y="2257778"/>
                    </a:lnTo>
                    <a:cubicBezTo>
                      <a:pt x="4810799" y="2257786"/>
                      <a:pt x="4751922"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6" y="2239141"/>
                      <a:pt x="4268738" y="2229429"/>
                      <a:pt x="4269546" y="2219607"/>
                    </a:cubicBezTo>
                    <a:lnTo>
                      <a:pt x="4336927" y="1411111"/>
                    </a:lnTo>
                    <a:lnTo>
                      <a:pt x="4399933" y="969998"/>
                    </a:lnTo>
                    <a:close/>
                    <a:moveTo>
                      <a:pt x="5952649" y="0"/>
                    </a:moveTo>
                    <a:cubicBezTo>
                      <a:pt x="5896511" y="0"/>
                      <a:pt x="5842673" y="22300"/>
                      <a:pt x="5802978" y="61996"/>
                    </a:cubicBezTo>
                    <a:cubicBezTo>
                      <a:pt x="5763282" y="101691"/>
                      <a:pt x="5740982" y="155529"/>
                      <a:pt x="5740982" y="211667"/>
                    </a:cubicBezTo>
                    <a:lnTo>
                      <a:pt x="5740982" y="282222"/>
                    </a:lnTo>
                    <a:cubicBezTo>
                      <a:pt x="5741503" y="398753"/>
                      <a:pt x="5836117" y="492945"/>
                      <a:pt x="5952649" y="492945"/>
                    </a:cubicBezTo>
                    <a:cubicBezTo>
                      <a:pt x="6069181" y="492945"/>
                      <a:pt x="6163795" y="398753"/>
                      <a:pt x="6164316" y="282222"/>
                    </a:cubicBezTo>
                    <a:lnTo>
                      <a:pt x="6164316" y="211667"/>
                    </a:lnTo>
                    <a:cubicBezTo>
                      <a:pt x="6164316" y="155529"/>
                      <a:pt x="6142016" y="101691"/>
                      <a:pt x="6102320" y="61996"/>
                    </a:cubicBezTo>
                    <a:cubicBezTo>
                      <a:pt x="6062625" y="22300"/>
                      <a:pt x="6008787" y="0"/>
                      <a:pt x="5952649" y="0"/>
                    </a:cubicBezTo>
                    <a:close/>
                    <a:moveTo>
                      <a:pt x="5733433" y="969998"/>
                    </a:moveTo>
                    <a:cubicBezTo>
                      <a:pt x="5734632" y="961884"/>
                      <a:pt x="5723203" y="958709"/>
                      <a:pt x="5720028" y="966258"/>
                    </a:cubicBezTo>
                    <a:lnTo>
                      <a:pt x="5566004" y="1325598"/>
                    </a:lnTo>
                    <a:cubicBezTo>
                      <a:pt x="5543748" y="1377518"/>
                      <a:pt x="5492672" y="1411161"/>
                      <a:pt x="5436182" y="1411111"/>
                    </a:cubicBezTo>
                    <a:lnTo>
                      <a:pt x="5371130" y="1411111"/>
                    </a:lnTo>
                    <a:cubicBezTo>
                      <a:pt x="5359266" y="1411122"/>
                      <a:pt x="5348191" y="1405168"/>
                      <a:pt x="5341655" y="1395265"/>
                    </a:cubicBezTo>
                    <a:cubicBezTo>
                      <a:pt x="5335120" y="1385363"/>
                      <a:pt x="5334000" y="1372839"/>
                      <a:pt x="5338675" y="1361934"/>
                    </a:cubicBezTo>
                    <a:lnTo>
                      <a:pt x="5529316" y="917222"/>
                    </a:lnTo>
                    <a:lnTo>
                      <a:pt x="5599448" y="741821"/>
                    </a:lnTo>
                    <a:cubicBezTo>
                      <a:pt x="5642318" y="634683"/>
                      <a:pt x="5746094" y="564437"/>
                      <a:pt x="5861491" y="564444"/>
                    </a:cubicBezTo>
                    <a:lnTo>
                      <a:pt x="6043807" y="564444"/>
                    </a:lnTo>
                    <a:cubicBezTo>
                      <a:pt x="6159204"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5" y="958709"/>
                      <a:pt x="6170736" y="961884"/>
                      <a:pt x="6171865" y="969998"/>
                    </a:cubicBezTo>
                    <a:lnTo>
                      <a:pt x="6234871" y="1411111"/>
                    </a:lnTo>
                    <a:lnTo>
                      <a:pt x="6302252" y="2219607"/>
                    </a:lnTo>
                    <a:cubicBezTo>
                      <a:pt x="6303060" y="2229429"/>
                      <a:pt x="6299722" y="2239141"/>
                      <a:pt x="6293048" y="2246392"/>
                    </a:cubicBezTo>
                    <a:cubicBezTo>
                      <a:pt x="6286374" y="2253643"/>
                      <a:pt x="6276970" y="2257771"/>
                      <a:pt x="6267115" y="2257778"/>
                    </a:cubicBezTo>
                    <a:lnTo>
                      <a:pt x="6213281" y="2257778"/>
                    </a:lnTo>
                    <a:cubicBezTo>
                      <a:pt x="6144299" y="2257786"/>
                      <a:pt x="6085422"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6" y="2239141"/>
                      <a:pt x="5602238" y="2229429"/>
                      <a:pt x="5603046" y="2219607"/>
                    </a:cubicBezTo>
                    <a:lnTo>
                      <a:pt x="5670427" y="1411111"/>
                    </a:lnTo>
                    <a:lnTo>
                      <a:pt x="5733433" y="969998"/>
                    </a:lnTo>
                    <a:close/>
                    <a:moveTo>
                      <a:pt x="7286149" y="0"/>
                    </a:moveTo>
                    <a:cubicBezTo>
                      <a:pt x="7230011" y="0"/>
                      <a:pt x="7176173" y="22300"/>
                      <a:pt x="7136478" y="61996"/>
                    </a:cubicBezTo>
                    <a:cubicBezTo>
                      <a:pt x="7096782" y="101691"/>
                      <a:pt x="7074482" y="155529"/>
                      <a:pt x="7074482" y="211667"/>
                    </a:cubicBezTo>
                    <a:lnTo>
                      <a:pt x="7074482" y="282222"/>
                    </a:lnTo>
                    <a:cubicBezTo>
                      <a:pt x="7075003" y="398753"/>
                      <a:pt x="7169617" y="492945"/>
                      <a:pt x="7286149" y="492945"/>
                    </a:cubicBezTo>
                    <a:cubicBezTo>
                      <a:pt x="7402681" y="492945"/>
                      <a:pt x="7497295" y="398753"/>
                      <a:pt x="7497816" y="282222"/>
                    </a:cubicBezTo>
                    <a:lnTo>
                      <a:pt x="7497816" y="211667"/>
                    </a:lnTo>
                    <a:cubicBezTo>
                      <a:pt x="7497816" y="155529"/>
                      <a:pt x="7475516" y="101691"/>
                      <a:pt x="7435820" y="61996"/>
                    </a:cubicBezTo>
                    <a:cubicBezTo>
                      <a:pt x="7396125" y="22300"/>
                      <a:pt x="7342287" y="0"/>
                      <a:pt x="7286149" y="0"/>
                    </a:cubicBezTo>
                    <a:close/>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3" y="917222"/>
                    </a:lnTo>
                    <a:lnTo>
                      <a:pt x="7900053" y="1361934"/>
                    </a:lnTo>
                    <a:cubicBezTo>
                      <a:pt x="7904727" y="1372839"/>
                      <a:pt x="7903607" y="1385363"/>
                      <a:pt x="7897071" y="1395265"/>
                    </a:cubicBezTo>
                    <a:cubicBezTo>
                      <a:pt x="7890537" y="1405168"/>
                      <a:pt x="7879462" y="1411122"/>
                      <a:pt x="7867597" y="1411111"/>
                    </a:cubicBezTo>
                    <a:lnTo>
                      <a:pt x="7802545" y="1411111"/>
                    </a:lnTo>
                    <a:cubicBezTo>
                      <a:pt x="7746107" y="1411105"/>
                      <a:pt x="7695101" y="1377471"/>
                      <a:pt x="7672863"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close/>
                  </a:path>
                </a:pathLst>
              </a:custGeom>
              <a:solidFill>
                <a:srgbClr val="0D355D"/>
              </a:solidFill>
            </p:spPr>
          </p:sp>
        </p:grpSp>
      </p:grpSp>
      <p:sp>
        <p:nvSpPr>
          <p:cNvPr name="AutoShape 6" id="6"/>
          <p:cNvSpPr/>
          <p:nvPr/>
        </p:nvSpPr>
        <p:spPr>
          <a:xfrm rot="0">
            <a:off x="1350009" y="5425384"/>
            <a:ext cx="7198848" cy="0"/>
          </a:xfrm>
          <a:prstGeom prst="line">
            <a:avLst/>
          </a:prstGeom>
          <a:ln cap="rnd" w="9525">
            <a:solidFill>
              <a:srgbClr val="FFFFFF"/>
            </a:solidFill>
            <a:prstDash val="solid"/>
            <a:headEnd type="none" len="sm" w="sm"/>
            <a:tailEnd type="none" len="sm" w="sm"/>
          </a:ln>
        </p:spPr>
      </p:sp>
      <p:sp>
        <p:nvSpPr>
          <p:cNvPr name="AutoShape 7" id="7"/>
          <p:cNvSpPr/>
          <p:nvPr/>
        </p:nvSpPr>
        <p:spPr>
          <a:xfrm rot="0">
            <a:off x="1322409" y="8481809"/>
            <a:ext cx="7226448" cy="0"/>
          </a:xfrm>
          <a:prstGeom prst="line">
            <a:avLst/>
          </a:prstGeom>
          <a:ln cap="rnd" w="9525">
            <a:solidFill>
              <a:srgbClr val="FFFFFF"/>
            </a:solidFill>
            <a:prstDash val="solid"/>
            <a:headEnd type="none" len="sm" w="sm"/>
            <a:tailEnd type="none" len="sm" w="sm"/>
          </a:ln>
        </p:spPr>
      </p:sp>
      <p:sp>
        <p:nvSpPr>
          <p:cNvPr name="AutoShape 8" id="8"/>
          <p:cNvSpPr/>
          <p:nvPr/>
        </p:nvSpPr>
        <p:spPr>
          <a:xfrm rot="0">
            <a:off x="9766743" y="5425384"/>
            <a:ext cx="7198848" cy="0"/>
          </a:xfrm>
          <a:prstGeom prst="line">
            <a:avLst/>
          </a:prstGeom>
          <a:ln cap="rnd" w="9525">
            <a:solidFill>
              <a:srgbClr val="FFFFFF"/>
            </a:solidFill>
            <a:prstDash val="solid"/>
            <a:headEnd type="none" len="sm" w="sm"/>
            <a:tailEnd type="none" len="sm" w="sm"/>
          </a:ln>
        </p:spPr>
      </p:sp>
      <p:sp>
        <p:nvSpPr>
          <p:cNvPr name="AutoShape 9" id="9"/>
          <p:cNvSpPr/>
          <p:nvPr/>
        </p:nvSpPr>
        <p:spPr>
          <a:xfrm rot="0">
            <a:off x="9739143" y="8491334"/>
            <a:ext cx="7226448" cy="0"/>
          </a:xfrm>
          <a:prstGeom prst="line">
            <a:avLst/>
          </a:prstGeom>
          <a:ln cap="rnd" w="9525">
            <a:solidFill>
              <a:srgbClr val="FFFFFF"/>
            </a:solidFill>
            <a:prstDash val="solid"/>
            <a:headEnd type="none" len="sm" w="sm"/>
            <a:tailEnd type="none" len="sm" w="sm"/>
          </a:ln>
        </p:spPr>
      </p:sp>
      <p:pic>
        <p:nvPicPr>
          <p:cNvPr name="Picture 10" id="10"/>
          <p:cNvPicPr>
            <a:picLocks noChangeAspect="true"/>
          </p:cNvPicPr>
          <p:nvPr/>
        </p:nvPicPr>
        <p:blipFill>
          <a:blip r:embed="rId3"/>
          <a:srcRect l="0" t="0" r="0" b="0"/>
          <a:stretch>
            <a:fillRect/>
          </a:stretch>
        </p:blipFill>
        <p:spPr>
          <a:xfrm flipH="false" flipV="false" rot="0">
            <a:off x="10327352" y="901477"/>
            <a:ext cx="6638239" cy="4533432"/>
          </a:xfrm>
          <a:prstGeom prst="rect">
            <a:avLst/>
          </a:prstGeom>
        </p:spPr>
      </p:pic>
      <p:sp>
        <p:nvSpPr>
          <p:cNvPr name="TextBox 11" id="11"/>
          <p:cNvSpPr txBox="true"/>
          <p:nvPr/>
        </p:nvSpPr>
        <p:spPr>
          <a:xfrm rot="0">
            <a:off x="1322409" y="6221498"/>
            <a:ext cx="29819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Reduce transmission rates</a:t>
            </a:r>
          </a:p>
        </p:txBody>
      </p:sp>
      <p:sp>
        <p:nvSpPr>
          <p:cNvPr name="TextBox 12" id="12"/>
          <p:cNvSpPr txBox="true"/>
          <p:nvPr/>
        </p:nvSpPr>
        <p:spPr>
          <a:xfrm rot="0">
            <a:off x="4757908" y="6267218"/>
            <a:ext cx="3790949" cy="1346835"/>
          </a:xfrm>
          <a:prstGeom prst="rect">
            <a:avLst/>
          </a:prstGeom>
        </p:spPr>
        <p:txBody>
          <a:bodyPr anchor="t" rtlCol="false" tIns="0" lIns="0" bIns="0" rIns="0">
            <a:spAutoFit/>
          </a:bodyPr>
          <a:lstStyle/>
          <a:p>
            <a:pPr>
              <a:lnSpc>
                <a:spcPts val="3599"/>
              </a:lnSpc>
            </a:pPr>
            <a:r>
              <a:rPr lang="en-US" sz="2399">
                <a:solidFill>
                  <a:srgbClr val="FFFFFF"/>
                </a:solidFill>
                <a:latin typeface="Open Sauce Light"/>
              </a:rPr>
              <a:t>Visualize complicated and dense information with charts and graphs.</a:t>
            </a:r>
          </a:p>
        </p:txBody>
      </p:sp>
      <p:sp>
        <p:nvSpPr>
          <p:cNvPr name="TextBox 13" id="13"/>
          <p:cNvSpPr txBox="true"/>
          <p:nvPr/>
        </p:nvSpPr>
        <p:spPr>
          <a:xfrm rot="0">
            <a:off x="-1444206" y="962025"/>
            <a:ext cx="12660532" cy="1221105"/>
          </a:xfrm>
          <a:prstGeom prst="rect">
            <a:avLst/>
          </a:prstGeom>
        </p:spPr>
        <p:txBody>
          <a:bodyPr anchor="t" rtlCol="false" tIns="0" lIns="0" bIns="0" rIns="0">
            <a:spAutoFit/>
          </a:bodyPr>
          <a:lstStyle/>
          <a:p>
            <a:pPr algn="ctr">
              <a:lnSpc>
                <a:spcPts val="9879"/>
              </a:lnSpc>
            </a:pPr>
            <a:r>
              <a:rPr lang="en-US" sz="7599">
                <a:solidFill>
                  <a:srgbClr val="FFFFFF"/>
                </a:solidFill>
                <a:latin typeface="Open Sauce"/>
              </a:rPr>
              <a:t>Active travelling</a:t>
            </a:r>
          </a:p>
        </p:txBody>
      </p:sp>
      <p:sp>
        <p:nvSpPr>
          <p:cNvPr name="TextBox 14" id="14"/>
          <p:cNvSpPr txBox="true"/>
          <p:nvPr/>
        </p:nvSpPr>
        <p:spPr>
          <a:xfrm rot="0">
            <a:off x="9739143" y="6221498"/>
            <a:ext cx="2954364" cy="1476375"/>
          </a:xfrm>
          <a:prstGeom prst="rect">
            <a:avLst/>
          </a:prstGeom>
        </p:spPr>
        <p:txBody>
          <a:bodyPr anchor="t" rtlCol="false" tIns="0" lIns="0" bIns="0" rIns="0">
            <a:spAutoFit/>
          </a:bodyPr>
          <a:lstStyle/>
          <a:p>
            <a:pPr>
              <a:lnSpc>
                <a:spcPts val="3899"/>
              </a:lnSpc>
            </a:pPr>
            <a:r>
              <a:rPr lang="en-US" sz="2999">
                <a:solidFill>
                  <a:srgbClr val="FFFFFF"/>
                </a:solidFill>
                <a:latin typeface="Open Sauce"/>
              </a:rPr>
              <a:t>customers want more real-time updates</a:t>
            </a:r>
          </a:p>
        </p:txBody>
      </p:sp>
      <p:sp>
        <p:nvSpPr>
          <p:cNvPr name="TextBox 15" id="15"/>
          <p:cNvSpPr txBox="true"/>
          <p:nvPr/>
        </p:nvSpPr>
        <p:spPr>
          <a:xfrm rot="0">
            <a:off x="13174642" y="6038618"/>
            <a:ext cx="3790949" cy="1804035"/>
          </a:xfrm>
          <a:prstGeom prst="rect">
            <a:avLst/>
          </a:prstGeom>
        </p:spPr>
        <p:txBody>
          <a:bodyPr anchor="t" rtlCol="false" tIns="0" lIns="0" bIns="0" rIns="0">
            <a:spAutoFit/>
          </a:bodyPr>
          <a:lstStyle/>
          <a:p>
            <a:pPr>
              <a:lnSpc>
                <a:spcPts val="3599"/>
              </a:lnSpc>
            </a:pPr>
            <a:r>
              <a:rPr lang="en-US" sz="2399">
                <a:solidFill>
                  <a:srgbClr val="FFFFFF"/>
                </a:solidFill>
                <a:latin typeface="Open Sauce Light"/>
              </a:rPr>
              <a:t>Charts and graphs help people process and </a:t>
            </a:r>
            <a:r>
              <a:rPr lang="en-US" sz="2399">
                <a:solidFill>
                  <a:srgbClr val="FFFFFF"/>
                </a:solidFill>
                <a:latin typeface="Open Sauce Light"/>
              </a:rPr>
              <a:t>understand the impact of services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0325922" cy="10287000"/>
          </a:xfrm>
          <a:prstGeom prst="rect">
            <a:avLst/>
          </a:prstGeom>
          <a:solidFill>
            <a:srgbClr val="000000">
              <a:alpha val="2745"/>
            </a:srgbClr>
          </a:solidFill>
        </p:spPr>
      </p:sp>
      <p:grpSp>
        <p:nvGrpSpPr>
          <p:cNvPr name="Group 3" id="3"/>
          <p:cNvGrpSpPr/>
          <p:nvPr/>
        </p:nvGrpSpPr>
        <p:grpSpPr>
          <a:xfrm rot="0">
            <a:off x="1028700" y="4470311"/>
            <a:ext cx="8272692" cy="4787989"/>
            <a:chOff x="0" y="0"/>
            <a:chExt cx="11030256" cy="6383986"/>
          </a:xfrm>
        </p:grpSpPr>
        <p:pic>
          <p:nvPicPr>
            <p:cNvPr name="Picture 4" id="4"/>
            <p:cNvPicPr>
              <a:picLocks noChangeAspect="true"/>
            </p:cNvPicPr>
            <p:nvPr/>
          </p:nvPicPr>
          <p:blipFill>
            <a:blip r:embed="rId3"/>
            <a:srcRect l="45509" t="0" r="16979" b="0"/>
            <a:stretch>
              <a:fillRect/>
            </a:stretch>
          </p:blipFill>
          <p:spPr>
            <a:xfrm>
              <a:off x="0" y="0"/>
              <a:ext cx="3592085" cy="6383986"/>
            </a:xfrm>
            <a:prstGeom prst="rect">
              <a:avLst/>
            </a:prstGeom>
          </p:spPr>
        </p:pic>
        <p:pic>
          <p:nvPicPr>
            <p:cNvPr name="Picture 5" id="5"/>
            <p:cNvPicPr>
              <a:picLocks noChangeAspect="true"/>
            </p:cNvPicPr>
            <p:nvPr/>
          </p:nvPicPr>
          <p:blipFill>
            <a:blip r:embed="rId4"/>
            <a:srcRect l="25421" t="0" r="37066" b="0"/>
            <a:stretch>
              <a:fillRect/>
            </a:stretch>
          </p:blipFill>
          <p:spPr>
            <a:xfrm>
              <a:off x="3719085" y="0"/>
              <a:ext cx="3592085" cy="6383986"/>
            </a:xfrm>
            <a:prstGeom prst="rect">
              <a:avLst/>
            </a:prstGeom>
          </p:spPr>
        </p:pic>
        <p:pic>
          <p:nvPicPr>
            <p:cNvPr name="Picture 6" id="6"/>
            <p:cNvPicPr>
              <a:picLocks noChangeAspect="true"/>
            </p:cNvPicPr>
            <p:nvPr/>
          </p:nvPicPr>
          <p:blipFill>
            <a:blip r:embed="rId5"/>
            <a:srcRect l="0" t="0" r="62488" b="0"/>
            <a:stretch>
              <a:fillRect/>
            </a:stretch>
          </p:blipFill>
          <p:spPr>
            <a:xfrm>
              <a:off x="7438170" y="0"/>
              <a:ext cx="3592085" cy="6383986"/>
            </a:xfrm>
            <a:prstGeom prst="rect">
              <a:avLst/>
            </a:prstGeom>
          </p:spPr>
        </p:pic>
      </p:grpSp>
      <p:pic>
        <p:nvPicPr>
          <p:cNvPr name="Picture 7" id="7"/>
          <p:cNvPicPr>
            <a:picLocks noChangeAspect="true"/>
          </p:cNvPicPr>
          <p:nvPr/>
        </p:nvPicPr>
        <p:blipFill>
          <a:blip r:embed="rId6"/>
          <a:srcRect l="20979" t="0" r="20979" b="0"/>
          <a:stretch>
            <a:fillRect/>
          </a:stretch>
        </p:blipFill>
        <p:spPr>
          <a:xfrm flipH="false" flipV="false" rot="0">
            <a:off x="10325922" y="0"/>
            <a:ext cx="7960894" cy="10287000"/>
          </a:xfrm>
          <a:prstGeom prst="rect">
            <a:avLst/>
          </a:prstGeom>
        </p:spPr>
      </p:pic>
      <p:sp>
        <p:nvSpPr>
          <p:cNvPr name="TextBox 8" id="8"/>
          <p:cNvSpPr txBox="true"/>
          <p:nvPr/>
        </p:nvSpPr>
        <p:spPr>
          <a:xfrm rot="0">
            <a:off x="1028700" y="1584960"/>
            <a:ext cx="8272692" cy="1219835"/>
          </a:xfrm>
          <a:prstGeom prst="rect">
            <a:avLst/>
          </a:prstGeom>
        </p:spPr>
        <p:txBody>
          <a:bodyPr anchor="t" rtlCol="false" tIns="0" lIns="0" bIns="0" rIns="0">
            <a:spAutoFit/>
          </a:bodyPr>
          <a:lstStyle/>
          <a:p>
            <a:pPr algn="ctr">
              <a:lnSpc>
                <a:spcPts val="9879"/>
              </a:lnSpc>
            </a:pPr>
            <a:r>
              <a:rPr lang="en-US" sz="7599">
                <a:solidFill>
                  <a:srgbClr val="000000"/>
                </a:solidFill>
                <a:latin typeface="Open Sauce"/>
              </a:rPr>
              <a:t>Rewards Sytem</a:t>
            </a:r>
          </a:p>
        </p:txBody>
      </p:sp>
      <p:sp>
        <p:nvSpPr>
          <p:cNvPr name="TextBox 9" id="9"/>
          <p:cNvSpPr txBox="true"/>
          <p:nvPr/>
        </p:nvSpPr>
        <p:spPr>
          <a:xfrm rot="0">
            <a:off x="1905829" y="3040682"/>
            <a:ext cx="6518434" cy="58229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Get rewarded for economic travel</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A548F"/>
        </a:solidFill>
      </p:bgPr>
    </p:bg>
    <p:spTree>
      <p:nvGrpSpPr>
        <p:cNvPr id="1" name=""/>
        <p:cNvGrpSpPr/>
        <p:nvPr/>
      </p:nvGrpSpPr>
      <p:grpSpPr>
        <a:xfrm>
          <a:off x="0" y="0"/>
          <a:ext cx="0" cy="0"/>
          <a:chOff x="0" y="0"/>
          <a:chExt cx="0" cy="0"/>
        </a:xfrm>
      </p:grpSpPr>
      <p:grpSp>
        <p:nvGrpSpPr>
          <p:cNvPr name="Group 2" id="2"/>
          <p:cNvGrpSpPr/>
          <p:nvPr/>
        </p:nvGrpSpPr>
        <p:grpSpPr>
          <a:xfrm rot="0">
            <a:off x="9144000" y="1084751"/>
            <a:ext cx="8115300" cy="811749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D355D">
                <a:alpha val="29804"/>
              </a:srgbClr>
            </a:solidFill>
          </p:spPr>
        </p:sp>
      </p:grpSp>
      <p:grpSp>
        <p:nvGrpSpPr>
          <p:cNvPr name="Group 4" id="4"/>
          <p:cNvGrpSpPr/>
          <p:nvPr/>
        </p:nvGrpSpPr>
        <p:grpSpPr>
          <a:xfrm rot="0">
            <a:off x="10154353" y="3107654"/>
            <a:ext cx="6094595" cy="609459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D355D">
                <a:alpha val="49804"/>
              </a:srgbClr>
            </a:solidFill>
          </p:spPr>
        </p:sp>
      </p:grpSp>
      <p:grpSp>
        <p:nvGrpSpPr>
          <p:cNvPr name="Group 6" id="6"/>
          <p:cNvGrpSpPr/>
          <p:nvPr/>
        </p:nvGrpSpPr>
        <p:grpSpPr>
          <a:xfrm rot="0">
            <a:off x="11280106" y="5359161"/>
            <a:ext cx="3843088" cy="384308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D355D"/>
            </a:solidFill>
          </p:spPr>
        </p:sp>
      </p:grpSp>
      <p:sp>
        <p:nvSpPr>
          <p:cNvPr name="AutoShape 8" id="8"/>
          <p:cNvSpPr/>
          <p:nvPr/>
        </p:nvSpPr>
        <p:spPr>
          <a:xfrm rot="0">
            <a:off x="0" y="0"/>
            <a:ext cx="8138900" cy="10287000"/>
          </a:xfrm>
          <a:prstGeom prst="rect">
            <a:avLst/>
          </a:prstGeom>
          <a:solidFill>
            <a:srgbClr val="FFFFFF"/>
          </a:solidFill>
        </p:spPr>
      </p:sp>
      <p:sp>
        <p:nvSpPr>
          <p:cNvPr name="AutoShape 9" id="9"/>
          <p:cNvSpPr/>
          <p:nvPr/>
        </p:nvSpPr>
        <p:spPr>
          <a:xfrm rot="0">
            <a:off x="1317720" y="7731764"/>
            <a:ext cx="5503460" cy="0"/>
          </a:xfrm>
          <a:prstGeom prst="line">
            <a:avLst/>
          </a:prstGeom>
          <a:ln cap="rnd" w="9525">
            <a:solidFill>
              <a:srgbClr val="000000"/>
            </a:solidFill>
            <a:prstDash val="solid"/>
            <a:headEnd type="none" len="sm" w="sm"/>
            <a:tailEnd type="none" len="sm" w="sm"/>
          </a:ln>
        </p:spPr>
      </p:sp>
      <p:sp>
        <p:nvSpPr>
          <p:cNvPr name="AutoShape 10" id="10"/>
          <p:cNvSpPr/>
          <p:nvPr/>
        </p:nvSpPr>
        <p:spPr>
          <a:xfrm rot="0">
            <a:off x="1317720" y="6316277"/>
            <a:ext cx="5503460" cy="0"/>
          </a:xfrm>
          <a:prstGeom prst="line">
            <a:avLst/>
          </a:prstGeom>
          <a:ln cap="rnd" w="9525">
            <a:solidFill>
              <a:srgbClr val="000000"/>
            </a:solidFill>
            <a:prstDash val="solid"/>
            <a:headEnd type="none" len="sm" w="sm"/>
            <a:tailEnd type="none" len="sm" w="sm"/>
          </a:ln>
        </p:spPr>
      </p:sp>
      <p:sp>
        <p:nvSpPr>
          <p:cNvPr name="AutoShape 11" id="11"/>
          <p:cNvSpPr/>
          <p:nvPr/>
        </p:nvSpPr>
        <p:spPr>
          <a:xfrm rot="0">
            <a:off x="1317720" y="9147251"/>
            <a:ext cx="5503460" cy="0"/>
          </a:xfrm>
          <a:prstGeom prst="line">
            <a:avLst/>
          </a:prstGeom>
          <a:ln cap="rnd" w="9525">
            <a:solidFill>
              <a:srgbClr val="000000"/>
            </a:solidFill>
            <a:prstDash val="solid"/>
            <a:headEnd type="none" len="sm" w="sm"/>
            <a:tailEnd type="none" len="sm" w="sm"/>
          </a:ln>
        </p:spPr>
      </p:sp>
      <p:sp>
        <p:nvSpPr>
          <p:cNvPr name="AutoShape 12" id="12"/>
          <p:cNvSpPr/>
          <p:nvPr/>
        </p:nvSpPr>
        <p:spPr>
          <a:xfrm rot="0">
            <a:off x="1317720" y="4900790"/>
            <a:ext cx="5503460" cy="0"/>
          </a:xfrm>
          <a:prstGeom prst="line">
            <a:avLst/>
          </a:prstGeom>
          <a:ln cap="rnd" w="9525">
            <a:solidFill>
              <a:srgbClr val="000000"/>
            </a:solidFill>
            <a:prstDash val="solid"/>
            <a:headEnd type="none" len="sm" w="sm"/>
            <a:tailEnd type="none" len="sm" w="sm"/>
          </a:ln>
        </p:spPr>
      </p:sp>
      <p:sp>
        <p:nvSpPr>
          <p:cNvPr name="TextBox 13" id="13"/>
          <p:cNvSpPr txBox="true"/>
          <p:nvPr/>
        </p:nvSpPr>
        <p:spPr>
          <a:xfrm rot="0">
            <a:off x="11555512" y="1925115"/>
            <a:ext cx="3292276" cy="936625"/>
          </a:xfrm>
          <a:prstGeom prst="rect">
            <a:avLst/>
          </a:prstGeom>
        </p:spPr>
        <p:txBody>
          <a:bodyPr anchor="t" rtlCol="false" tIns="0" lIns="0" bIns="0" rIns="0">
            <a:spAutoFit/>
          </a:bodyPr>
          <a:lstStyle/>
          <a:p>
            <a:pPr algn="ctr">
              <a:lnSpc>
                <a:spcPts val="3770"/>
              </a:lnSpc>
            </a:pPr>
            <a:r>
              <a:rPr lang="en-US" sz="2900">
                <a:solidFill>
                  <a:srgbClr val="FFFFFF"/>
                </a:solidFill>
                <a:latin typeface="Open Sauce"/>
              </a:rPr>
              <a:t>12,348 </a:t>
            </a:r>
          </a:p>
          <a:p>
            <a:pPr algn="ctr">
              <a:lnSpc>
                <a:spcPts val="3770"/>
              </a:lnSpc>
            </a:pPr>
            <a:r>
              <a:rPr lang="en-US" sz="2900">
                <a:solidFill>
                  <a:srgbClr val="FFFFFF"/>
                </a:solidFill>
                <a:latin typeface="Open Sauce"/>
              </a:rPr>
              <a:t>METRIC TONES</a:t>
            </a:r>
          </a:p>
        </p:txBody>
      </p:sp>
      <p:sp>
        <p:nvSpPr>
          <p:cNvPr name="TextBox 14" id="14"/>
          <p:cNvSpPr txBox="true"/>
          <p:nvPr/>
        </p:nvSpPr>
        <p:spPr>
          <a:xfrm rot="0">
            <a:off x="11051242" y="6990683"/>
            <a:ext cx="4300817" cy="495300"/>
          </a:xfrm>
          <a:prstGeom prst="rect">
            <a:avLst/>
          </a:prstGeom>
        </p:spPr>
        <p:txBody>
          <a:bodyPr anchor="t" rtlCol="false" tIns="0" lIns="0" bIns="0" rIns="0">
            <a:spAutoFit/>
          </a:bodyPr>
          <a:lstStyle/>
          <a:p>
            <a:pPr algn="ctr">
              <a:lnSpc>
                <a:spcPts val="3900"/>
              </a:lnSpc>
            </a:pPr>
            <a:r>
              <a:rPr lang="en-US" sz="3000">
                <a:solidFill>
                  <a:srgbClr val="FFFFFF"/>
                </a:solidFill>
                <a:latin typeface="Open Sauce"/>
              </a:rPr>
              <a:t>11,368 </a:t>
            </a:r>
          </a:p>
          <a:p>
            <a:pPr algn="ctr">
              <a:lnSpc>
                <a:spcPts val="3900"/>
              </a:lnSpc>
            </a:pPr>
            <a:r>
              <a:rPr lang="en-US" sz="3000">
                <a:solidFill>
                  <a:srgbClr val="FFFFFF"/>
                </a:solidFill>
                <a:latin typeface="Open Sauce"/>
              </a:rPr>
              <a:t>METRIC TONES</a:t>
            </a:r>
          </a:p>
        </p:txBody>
      </p:sp>
      <p:sp>
        <p:nvSpPr>
          <p:cNvPr name="TextBox 15" id="15"/>
          <p:cNvSpPr txBox="true"/>
          <p:nvPr/>
        </p:nvSpPr>
        <p:spPr>
          <a:xfrm rot="0">
            <a:off x="11555512" y="4188111"/>
            <a:ext cx="3292276" cy="936625"/>
          </a:xfrm>
          <a:prstGeom prst="rect">
            <a:avLst/>
          </a:prstGeom>
        </p:spPr>
        <p:txBody>
          <a:bodyPr anchor="t" rtlCol="false" tIns="0" lIns="0" bIns="0" rIns="0">
            <a:spAutoFit/>
          </a:bodyPr>
          <a:lstStyle/>
          <a:p>
            <a:pPr algn="ctr">
              <a:lnSpc>
                <a:spcPts val="3770"/>
              </a:lnSpc>
            </a:pPr>
            <a:r>
              <a:rPr lang="en-US" sz="2900">
                <a:solidFill>
                  <a:srgbClr val="FFFFFF"/>
                </a:solidFill>
                <a:latin typeface="Open Sauce"/>
              </a:rPr>
              <a:t>11,730 </a:t>
            </a:r>
          </a:p>
          <a:p>
            <a:pPr algn="ctr">
              <a:lnSpc>
                <a:spcPts val="3770"/>
              </a:lnSpc>
            </a:pPr>
            <a:r>
              <a:rPr lang="en-US" sz="2900">
                <a:solidFill>
                  <a:srgbClr val="FFFFFF"/>
                </a:solidFill>
                <a:latin typeface="Open Sauce"/>
              </a:rPr>
              <a:t>METRIC TONES</a:t>
            </a:r>
          </a:p>
        </p:txBody>
      </p:sp>
      <p:sp>
        <p:nvSpPr>
          <p:cNvPr name="TextBox 16" id="16"/>
          <p:cNvSpPr txBox="true"/>
          <p:nvPr/>
        </p:nvSpPr>
        <p:spPr>
          <a:xfrm rot="0">
            <a:off x="1036330" y="1170735"/>
            <a:ext cx="6066239" cy="3251835"/>
          </a:xfrm>
          <a:prstGeom prst="rect">
            <a:avLst/>
          </a:prstGeom>
        </p:spPr>
        <p:txBody>
          <a:bodyPr anchor="t" rtlCol="false" tIns="0" lIns="0" bIns="0" rIns="0">
            <a:spAutoFit/>
          </a:bodyPr>
          <a:lstStyle/>
          <a:p>
            <a:pPr algn="ctr">
              <a:lnSpc>
                <a:spcPts val="8580"/>
              </a:lnSpc>
            </a:pPr>
            <a:r>
              <a:rPr lang="en-US" sz="6600">
                <a:solidFill>
                  <a:srgbClr val="000000"/>
                </a:solidFill>
                <a:latin typeface="Open Sauce"/>
              </a:rPr>
              <a:t>Reduction in carbon emissions</a:t>
            </a:r>
          </a:p>
        </p:txBody>
      </p:sp>
      <p:sp>
        <p:nvSpPr>
          <p:cNvPr name="TextBox 17" id="17"/>
          <p:cNvSpPr txBox="true"/>
          <p:nvPr/>
        </p:nvSpPr>
        <p:spPr>
          <a:xfrm rot="0">
            <a:off x="1317720" y="5273571"/>
            <a:ext cx="2951242" cy="333375"/>
          </a:xfrm>
          <a:prstGeom prst="rect">
            <a:avLst/>
          </a:prstGeom>
        </p:spPr>
        <p:txBody>
          <a:bodyPr anchor="t" rtlCol="false" tIns="0" lIns="0" bIns="0" rIns="0">
            <a:spAutoFit/>
          </a:bodyPr>
          <a:lstStyle/>
          <a:p>
            <a:pPr>
              <a:lnSpc>
                <a:spcPts val="2600"/>
              </a:lnSpc>
            </a:pPr>
            <a:r>
              <a:rPr lang="en-US" sz="2000">
                <a:solidFill>
                  <a:srgbClr val="A8A8A8"/>
                </a:solidFill>
                <a:latin typeface="Open Sauce"/>
              </a:rPr>
              <a:t>Pre-covid emissions</a:t>
            </a:r>
          </a:p>
        </p:txBody>
      </p:sp>
      <p:sp>
        <p:nvSpPr>
          <p:cNvPr name="TextBox 18" id="18"/>
          <p:cNvSpPr txBox="true"/>
          <p:nvPr/>
        </p:nvSpPr>
        <p:spPr>
          <a:xfrm rot="0">
            <a:off x="4069450" y="5253886"/>
            <a:ext cx="3260041" cy="408305"/>
          </a:xfrm>
          <a:prstGeom prst="rect">
            <a:avLst/>
          </a:prstGeom>
        </p:spPr>
        <p:txBody>
          <a:bodyPr anchor="t" rtlCol="false" tIns="0" lIns="0" bIns="0" rIns="0">
            <a:spAutoFit/>
          </a:bodyPr>
          <a:lstStyle/>
          <a:p>
            <a:pPr>
              <a:lnSpc>
                <a:spcPts val="3249"/>
              </a:lnSpc>
            </a:pPr>
            <a:r>
              <a:rPr lang="en-US" sz="2499">
                <a:solidFill>
                  <a:srgbClr val="FF1616"/>
                </a:solidFill>
                <a:latin typeface="Open Sauce"/>
              </a:rPr>
              <a:t>12,348 Metric</a:t>
            </a:r>
            <a:r>
              <a:rPr lang="en-US" sz="2499">
                <a:solidFill>
                  <a:srgbClr val="FF1616"/>
                </a:solidFill>
                <a:latin typeface="Open Sauce"/>
              </a:rPr>
              <a:t> tones</a:t>
            </a:r>
          </a:p>
        </p:txBody>
      </p:sp>
      <p:sp>
        <p:nvSpPr>
          <p:cNvPr name="TextBox 19" id="19"/>
          <p:cNvSpPr txBox="true"/>
          <p:nvPr/>
        </p:nvSpPr>
        <p:spPr>
          <a:xfrm rot="0">
            <a:off x="4069450" y="6667468"/>
            <a:ext cx="3260041" cy="398780"/>
          </a:xfrm>
          <a:prstGeom prst="rect">
            <a:avLst/>
          </a:prstGeom>
        </p:spPr>
        <p:txBody>
          <a:bodyPr anchor="t" rtlCol="false" tIns="0" lIns="0" bIns="0" rIns="0">
            <a:spAutoFit/>
          </a:bodyPr>
          <a:lstStyle/>
          <a:p>
            <a:pPr>
              <a:lnSpc>
                <a:spcPts val="3250"/>
              </a:lnSpc>
            </a:pPr>
            <a:r>
              <a:rPr lang="en-US" sz="2500">
                <a:solidFill>
                  <a:srgbClr val="FF1616"/>
                </a:solidFill>
                <a:latin typeface="Open Sauce"/>
              </a:rPr>
              <a:t>11,730 Metric tones</a:t>
            </a:r>
          </a:p>
        </p:txBody>
      </p:sp>
      <p:sp>
        <p:nvSpPr>
          <p:cNvPr name="TextBox 20" id="20"/>
          <p:cNvSpPr txBox="true"/>
          <p:nvPr/>
        </p:nvSpPr>
        <p:spPr>
          <a:xfrm rot="0">
            <a:off x="1317720" y="8377595"/>
            <a:ext cx="2951242" cy="333375"/>
          </a:xfrm>
          <a:prstGeom prst="rect">
            <a:avLst/>
          </a:prstGeom>
        </p:spPr>
        <p:txBody>
          <a:bodyPr anchor="t" rtlCol="false" tIns="0" lIns="0" bIns="0" rIns="0">
            <a:spAutoFit/>
          </a:bodyPr>
          <a:lstStyle/>
          <a:p>
            <a:pPr>
              <a:lnSpc>
                <a:spcPts val="2600"/>
              </a:lnSpc>
            </a:pPr>
            <a:r>
              <a:rPr lang="en-US" sz="2000">
                <a:solidFill>
                  <a:srgbClr val="A8A8A8"/>
                </a:solidFill>
                <a:latin typeface="Open Sauce"/>
              </a:rPr>
              <a:t>Covid-emissions</a:t>
            </a:r>
          </a:p>
        </p:txBody>
      </p:sp>
      <p:sp>
        <p:nvSpPr>
          <p:cNvPr name="TextBox 21" id="21"/>
          <p:cNvSpPr txBox="true"/>
          <p:nvPr/>
        </p:nvSpPr>
        <p:spPr>
          <a:xfrm rot="0">
            <a:off x="4069450" y="8196620"/>
            <a:ext cx="3033120" cy="398780"/>
          </a:xfrm>
          <a:prstGeom prst="rect">
            <a:avLst/>
          </a:prstGeom>
        </p:spPr>
        <p:txBody>
          <a:bodyPr anchor="t" rtlCol="false" tIns="0" lIns="0" bIns="0" rIns="0">
            <a:spAutoFit/>
          </a:bodyPr>
          <a:lstStyle/>
          <a:p>
            <a:pPr>
              <a:lnSpc>
                <a:spcPts val="3250"/>
              </a:lnSpc>
            </a:pPr>
            <a:r>
              <a:rPr lang="en-US" sz="2500">
                <a:solidFill>
                  <a:srgbClr val="FF1616"/>
                </a:solidFill>
                <a:latin typeface="Open Sauce"/>
              </a:rPr>
              <a:t>11,368 Metric tones</a:t>
            </a:r>
          </a:p>
        </p:txBody>
      </p:sp>
      <p:sp>
        <p:nvSpPr>
          <p:cNvPr name="TextBox 22" id="22"/>
          <p:cNvSpPr txBox="true"/>
          <p:nvPr/>
        </p:nvSpPr>
        <p:spPr>
          <a:xfrm rot="0">
            <a:off x="1317720" y="6695408"/>
            <a:ext cx="2951242" cy="333375"/>
          </a:xfrm>
          <a:prstGeom prst="rect">
            <a:avLst/>
          </a:prstGeom>
        </p:spPr>
        <p:txBody>
          <a:bodyPr anchor="t" rtlCol="false" tIns="0" lIns="0" bIns="0" rIns="0">
            <a:spAutoFit/>
          </a:bodyPr>
          <a:lstStyle/>
          <a:p>
            <a:pPr>
              <a:lnSpc>
                <a:spcPts val="2600"/>
              </a:lnSpc>
            </a:pPr>
            <a:r>
              <a:rPr lang="en-US" sz="2000">
                <a:solidFill>
                  <a:srgbClr val="A8A8A8"/>
                </a:solidFill>
                <a:latin typeface="Open Sauce"/>
              </a:rPr>
              <a:t>Predicted emissions</a:t>
            </a:r>
          </a:p>
        </p:txBody>
      </p:sp>
      <p:sp>
        <p:nvSpPr>
          <p:cNvPr name="TextBox 23" id="23"/>
          <p:cNvSpPr txBox="true"/>
          <p:nvPr/>
        </p:nvSpPr>
        <p:spPr>
          <a:xfrm rot="0">
            <a:off x="4069450" y="7087203"/>
            <a:ext cx="3260041" cy="398780"/>
          </a:xfrm>
          <a:prstGeom prst="rect">
            <a:avLst/>
          </a:prstGeom>
        </p:spPr>
        <p:txBody>
          <a:bodyPr anchor="t" rtlCol="false" tIns="0" lIns="0" bIns="0" rIns="0">
            <a:spAutoFit/>
          </a:bodyPr>
          <a:lstStyle/>
          <a:p>
            <a:pPr>
              <a:lnSpc>
                <a:spcPts val="3250"/>
              </a:lnSpc>
            </a:pPr>
            <a:r>
              <a:rPr lang="en-US" sz="2500">
                <a:solidFill>
                  <a:srgbClr val="FF1616"/>
                </a:solidFill>
                <a:latin typeface="Open Sauce"/>
              </a:rPr>
              <a:t>5%↓ (Pre-Covid)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a:blip r:embed="rId3"/>
          <a:srcRect l="0" t="398" r="0" b="398"/>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496636" y="866775"/>
            <a:ext cx="3416796"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Demo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50788" y="4930207"/>
            <a:ext cx="11359924" cy="0"/>
          </a:xfrm>
          <a:prstGeom prst="line">
            <a:avLst/>
          </a:prstGeom>
          <a:ln cap="rnd" w="9525">
            <a:solidFill>
              <a:srgbClr val="000000"/>
            </a:solidFill>
            <a:prstDash val="solid"/>
            <a:headEnd type="none" len="sm" w="sm"/>
            <a:tailEnd type="none" len="sm" w="sm"/>
          </a:ln>
        </p:spPr>
      </p:sp>
      <p:sp>
        <p:nvSpPr>
          <p:cNvPr name="AutoShape 3" id="3"/>
          <p:cNvSpPr/>
          <p:nvPr/>
        </p:nvSpPr>
        <p:spPr>
          <a:xfrm rot="0">
            <a:off x="5350788" y="8601197"/>
            <a:ext cx="11359924"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350788" y="5780832"/>
            <a:ext cx="11359924" cy="0"/>
          </a:xfrm>
          <a:prstGeom prst="line">
            <a:avLst/>
          </a:prstGeom>
          <a:ln cap="rnd" w="9525">
            <a:solidFill>
              <a:srgbClr val="000000"/>
            </a:solidFill>
            <a:prstDash val="solid"/>
            <a:headEnd type="none" len="sm" w="sm"/>
            <a:tailEnd type="none" len="sm" w="sm"/>
          </a:ln>
        </p:spPr>
      </p:sp>
      <p:sp>
        <p:nvSpPr>
          <p:cNvPr name="AutoShape 5" id="5"/>
          <p:cNvSpPr/>
          <p:nvPr/>
        </p:nvSpPr>
        <p:spPr>
          <a:xfrm rot="0">
            <a:off x="9595807" y="4939732"/>
            <a:ext cx="2869886" cy="3670990"/>
          </a:xfrm>
          <a:prstGeom prst="rect">
            <a:avLst/>
          </a:prstGeom>
          <a:solidFill>
            <a:srgbClr val="1A548F"/>
          </a:solidFill>
        </p:spPr>
      </p:sp>
      <p:grpSp>
        <p:nvGrpSpPr>
          <p:cNvPr name="Group 6" id="6"/>
          <p:cNvGrpSpPr/>
          <p:nvPr/>
        </p:nvGrpSpPr>
        <p:grpSpPr>
          <a:xfrm rot="0">
            <a:off x="4802200" y="1646803"/>
            <a:ext cx="12457100" cy="1586778"/>
            <a:chOff x="0" y="0"/>
            <a:chExt cx="16609467" cy="2115704"/>
          </a:xfrm>
        </p:grpSpPr>
        <p:sp>
          <p:nvSpPr>
            <p:cNvPr name="TextBox 7" id="7"/>
            <p:cNvSpPr txBox="true"/>
            <p:nvPr/>
          </p:nvSpPr>
          <p:spPr>
            <a:xfrm rot="0">
              <a:off x="0" y="-9525"/>
              <a:ext cx="16609467" cy="1139825"/>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OUR UNIQUE VALUE PROPOSITION</a:t>
              </a:r>
            </a:p>
          </p:txBody>
        </p:sp>
        <p:sp>
          <p:nvSpPr>
            <p:cNvPr name="TextBox 8" id="8"/>
            <p:cNvSpPr txBox="true"/>
            <p:nvPr/>
          </p:nvSpPr>
          <p:spPr>
            <a:xfrm rot="0">
              <a:off x="0" y="1477529"/>
              <a:ext cx="16609467" cy="638175"/>
            </a:xfrm>
            <a:prstGeom prst="rect">
              <a:avLst/>
            </a:prstGeom>
          </p:spPr>
          <p:txBody>
            <a:bodyPr anchor="t" rtlCol="false" tIns="0" lIns="0" bIns="0" rIns="0">
              <a:spAutoFit/>
            </a:bodyPr>
            <a:lstStyle/>
            <a:p>
              <a:pPr algn="ctr">
                <a:lnSpc>
                  <a:spcPts val="3899"/>
                </a:lnSpc>
              </a:pPr>
              <a:r>
                <a:rPr lang="en-US" sz="2999">
                  <a:solidFill>
                    <a:srgbClr val="A8A8A8"/>
                  </a:solidFill>
                  <a:latin typeface="Open Sauce"/>
                </a:rPr>
                <a:t>We're in to solve multiple ground level challenges</a:t>
              </a:r>
            </a:p>
          </p:txBody>
        </p:sp>
      </p:grpSp>
      <p:sp>
        <p:nvSpPr>
          <p:cNvPr name="TextBox 9" id="9"/>
          <p:cNvSpPr txBox="true"/>
          <p:nvPr/>
        </p:nvSpPr>
        <p:spPr>
          <a:xfrm rot="0">
            <a:off x="13097356" y="5153753"/>
            <a:ext cx="3153363" cy="388990"/>
          </a:xfrm>
          <a:prstGeom prst="rect">
            <a:avLst/>
          </a:prstGeom>
        </p:spPr>
        <p:txBody>
          <a:bodyPr anchor="t" rtlCol="false" tIns="0" lIns="0" bIns="0" rIns="0">
            <a:spAutoFit/>
          </a:bodyPr>
          <a:lstStyle/>
          <a:p>
            <a:pPr algn="ctr">
              <a:lnSpc>
                <a:spcPts val="3119"/>
              </a:lnSpc>
            </a:pPr>
            <a:r>
              <a:rPr lang="en-US" sz="2399">
                <a:solidFill>
                  <a:srgbClr val="000000"/>
                </a:solidFill>
                <a:latin typeface="Open Sauce Bold"/>
              </a:rPr>
              <a:t>BENEFITS</a:t>
            </a:r>
          </a:p>
        </p:txBody>
      </p:sp>
      <p:sp>
        <p:nvSpPr>
          <p:cNvPr name="TextBox 10" id="10"/>
          <p:cNvSpPr txBox="true"/>
          <p:nvPr/>
        </p:nvSpPr>
        <p:spPr>
          <a:xfrm rot="0">
            <a:off x="13097356" y="6445066"/>
            <a:ext cx="3153363" cy="1343368"/>
          </a:xfrm>
          <a:prstGeom prst="rect">
            <a:avLst/>
          </a:prstGeom>
        </p:spPr>
        <p:txBody>
          <a:bodyPr anchor="t" rtlCol="false" tIns="0" lIns="0" bIns="0" rIns="0">
            <a:spAutoFit/>
          </a:bodyPr>
          <a:lstStyle/>
          <a:p>
            <a:pPr algn="ctr">
              <a:lnSpc>
                <a:spcPts val="3599"/>
              </a:lnSpc>
            </a:pPr>
            <a:r>
              <a:rPr lang="en-US" sz="2399">
                <a:solidFill>
                  <a:srgbClr val="000000"/>
                </a:solidFill>
                <a:latin typeface="Open Sauce Light"/>
              </a:rPr>
              <a:t>Real-time updates</a:t>
            </a:r>
          </a:p>
          <a:p>
            <a:pPr algn="ctr">
              <a:lnSpc>
                <a:spcPts val="3599"/>
              </a:lnSpc>
            </a:pPr>
            <a:r>
              <a:rPr lang="en-US" sz="2399">
                <a:solidFill>
                  <a:srgbClr val="000000"/>
                </a:solidFill>
                <a:latin typeface="Open Sauce Light"/>
              </a:rPr>
              <a:t>Fast t</a:t>
            </a:r>
            <a:r>
              <a:rPr lang="en-US" sz="2399">
                <a:solidFill>
                  <a:srgbClr val="000000"/>
                </a:solidFill>
                <a:latin typeface="Open Sauce Light"/>
              </a:rPr>
              <a:t>ravel</a:t>
            </a:r>
          </a:p>
          <a:p>
            <a:pPr algn="ctr">
              <a:lnSpc>
                <a:spcPts val="3599"/>
              </a:lnSpc>
            </a:pPr>
            <a:r>
              <a:rPr lang="en-US" sz="2399">
                <a:solidFill>
                  <a:srgbClr val="000000"/>
                </a:solidFill>
                <a:latin typeface="Open Sauce Light"/>
              </a:rPr>
              <a:t>Reduced emissions</a:t>
            </a:r>
          </a:p>
        </p:txBody>
      </p:sp>
      <p:sp>
        <p:nvSpPr>
          <p:cNvPr name="TextBox 11" id="11"/>
          <p:cNvSpPr txBox="true"/>
          <p:nvPr/>
        </p:nvSpPr>
        <p:spPr>
          <a:xfrm rot="0">
            <a:off x="5858094" y="5153753"/>
            <a:ext cx="3183950" cy="388990"/>
          </a:xfrm>
          <a:prstGeom prst="rect">
            <a:avLst/>
          </a:prstGeom>
        </p:spPr>
        <p:txBody>
          <a:bodyPr anchor="t" rtlCol="false" tIns="0" lIns="0" bIns="0" rIns="0">
            <a:spAutoFit/>
          </a:bodyPr>
          <a:lstStyle/>
          <a:p>
            <a:pPr algn="ctr">
              <a:lnSpc>
                <a:spcPts val="3119"/>
              </a:lnSpc>
            </a:pPr>
            <a:r>
              <a:rPr lang="en-US" sz="2399">
                <a:solidFill>
                  <a:srgbClr val="000000"/>
                </a:solidFill>
                <a:latin typeface="Open Sauce Bold"/>
              </a:rPr>
              <a:t>FEATURES</a:t>
            </a:r>
          </a:p>
        </p:txBody>
      </p:sp>
      <p:sp>
        <p:nvSpPr>
          <p:cNvPr name="TextBox 12" id="12"/>
          <p:cNvSpPr txBox="true"/>
          <p:nvPr/>
        </p:nvSpPr>
        <p:spPr>
          <a:xfrm rot="0">
            <a:off x="5858094" y="5755628"/>
            <a:ext cx="3183950" cy="2731769"/>
          </a:xfrm>
          <a:prstGeom prst="rect">
            <a:avLst/>
          </a:prstGeom>
        </p:spPr>
        <p:txBody>
          <a:bodyPr anchor="t" rtlCol="false" tIns="0" lIns="0" bIns="0" rIns="0">
            <a:spAutoFit/>
          </a:bodyPr>
          <a:lstStyle/>
          <a:p>
            <a:pPr marL="388623" indent="-194312" lvl="1">
              <a:lnSpc>
                <a:spcPts val="2700"/>
              </a:lnSpc>
              <a:buFont typeface="Arial"/>
              <a:buChar char="•"/>
            </a:pPr>
            <a:r>
              <a:rPr lang="en-US" sz="1800">
                <a:solidFill>
                  <a:srgbClr val="000000"/>
                </a:solidFill>
                <a:latin typeface="Open Sauce Light"/>
              </a:rPr>
              <a:t>Track best time for logistic movement</a:t>
            </a:r>
          </a:p>
          <a:p>
            <a:pPr marL="388623" indent="-194312" lvl="1">
              <a:lnSpc>
                <a:spcPts val="2700"/>
              </a:lnSpc>
              <a:buFont typeface="Arial"/>
              <a:buChar char="•"/>
            </a:pPr>
            <a:r>
              <a:rPr lang="en-US" sz="1800">
                <a:solidFill>
                  <a:srgbClr val="000000"/>
                </a:solidFill>
                <a:latin typeface="Open Sauce Light"/>
              </a:rPr>
              <a:t>Avoid high pedestrian zones</a:t>
            </a:r>
          </a:p>
          <a:p>
            <a:pPr marL="388623" indent="-194312" lvl="1">
              <a:lnSpc>
                <a:spcPts val="2700"/>
              </a:lnSpc>
              <a:buFont typeface="Arial"/>
              <a:buChar char="•"/>
            </a:pPr>
            <a:r>
              <a:rPr lang="en-US" sz="1800">
                <a:solidFill>
                  <a:srgbClr val="000000"/>
                </a:solidFill>
                <a:latin typeface="Open Sauce Light"/>
              </a:rPr>
              <a:t>Quick parking</a:t>
            </a:r>
          </a:p>
          <a:p>
            <a:pPr marL="388623" indent="-194312" lvl="1">
              <a:lnSpc>
                <a:spcPts val="2700"/>
              </a:lnSpc>
              <a:buFont typeface="Arial"/>
              <a:buChar char="•"/>
            </a:pPr>
            <a:r>
              <a:rPr lang="en-US" sz="1800">
                <a:solidFill>
                  <a:srgbClr val="000000"/>
                </a:solidFill>
                <a:latin typeface="Open Sauce Light"/>
              </a:rPr>
              <a:t>Transport infromation</a:t>
            </a:r>
          </a:p>
          <a:p>
            <a:pPr marL="388623" indent="-194312" lvl="1">
              <a:lnSpc>
                <a:spcPts val="2700"/>
              </a:lnSpc>
              <a:buFont typeface="Arial"/>
              <a:buChar char="•"/>
            </a:pPr>
            <a:r>
              <a:rPr lang="en-US" sz="1800">
                <a:solidFill>
                  <a:srgbClr val="000000"/>
                </a:solidFill>
                <a:latin typeface="Open Sauce Light"/>
              </a:rPr>
              <a:t>Carbon emission information</a:t>
            </a:r>
          </a:p>
        </p:txBody>
      </p:sp>
      <p:sp>
        <p:nvSpPr>
          <p:cNvPr name="TextBox 13" id="13"/>
          <p:cNvSpPr txBox="true"/>
          <p:nvPr/>
        </p:nvSpPr>
        <p:spPr>
          <a:xfrm rot="0">
            <a:off x="10016319" y="6060680"/>
            <a:ext cx="2028861" cy="1352893"/>
          </a:xfrm>
          <a:prstGeom prst="rect">
            <a:avLst/>
          </a:prstGeom>
        </p:spPr>
        <p:txBody>
          <a:bodyPr anchor="t" rtlCol="false" tIns="0" lIns="0" bIns="0" rIns="0">
            <a:spAutoFit/>
          </a:bodyPr>
          <a:lstStyle/>
          <a:p>
            <a:pPr algn="ctr">
              <a:lnSpc>
                <a:spcPts val="3600"/>
              </a:lnSpc>
            </a:pPr>
            <a:r>
              <a:rPr lang="en-US" sz="2400">
                <a:solidFill>
                  <a:srgbClr val="FFFFFF"/>
                </a:solidFill>
                <a:latin typeface="Open Sauce Light"/>
              </a:rPr>
              <a:t>Smooth and seamless e</a:t>
            </a:r>
            <a:r>
              <a:rPr lang="en-US" sz="2400">
                <a:solidFill>
                  <a:srgbClr val="FFFFFF"/>
                </a:solidFill>
                <a:latin typeface="Open Sauce Light"/>
              </a:rPr>
              <a:t>xperience</a:t>
            </a:r>
            <a:r>
              <a:rPr lang="en-US" sz="2400">
                <a:solidFill>
                  <a:srgbClr val="FFFFFF"/>
                </a:solidFill>
                <a:latin typeface="Open Sauce Light"/>
              </a:rPr>
              <a:t> </a:t>
            </a:r>
          </a:p>
        </p:txBody>
      </p:sp>
      <p:grpSp>
        <p:nvGrpSpPr>
          <p:cNvPr name="Group 14" id="14"/>
          <p:cNvGrpSpPr/>
          <p:nvPr/>
        </p:nvGrpSpPr>
        <p:grpSpPr>
          <a:xfrm rot="0">
            <a:off x="-293247" y="-169582"/>
            <a:ext cx="4085528" cy="10596688"/>
            <a:chOff x="0" y="0"/>
            <a:chExt cx="5447371" cy="14128917"/>
          </a:xfrm>
        </p:grpSpPr>
        <p:pic>
          <p:nvPicPr>
            <p:cNvPr name="Picture 15" id="15"/>
            <p:cNvPicPr>
              <a:picLocks noChangeAspect="true"/>
            </p:cNvPicPr>
            <p:nvPr/>
          </p:nvPicPr>
          <p:blipFill>
            <a:blip r:embed="rId3"/>
            <a:srcRect l="33465" t="0" r="40831" b="0"/>
            <a:stretch>
              <a:fillRect/>
            </a:stretch>
          </p:blipFill>
          <p:spPr>
            <a:xfrm>
              <a:off x="0" y="0"/>
              <a:ext cx="5447371" cy="14128917"/>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215698"/>
            <a:ext cx="18288000" cy="3071302"/>
            <a:chOff x="0" y="0"/>
            <a:chExt cx="24384000" cy="4095070"/>
          </a:xfrm>
        </p:grpSpPr>
        <p:pic>
          <p:nvPicPr>
            <p:cNvPr name="Picture 3" id="3"/>
            <p:cNvPicPr>
              <a:picLocks noChangeAspect="true"/>
            </p:cNvPicPr>
            <p:nvPr/>
          </p:nvPicPr>
          <p:blipFill>
            <a:blip r:embed="rId3"/>
            <a:srcRect l="0" t="46663" r="0" b="28129"/>
            <a:stretch>
              <a:fillRect/>
            </a:stretch>
          </p:blipFill>
          <p:spPr>
            <a:xfrm>
              <a:off x="0" y="0"/>
              <a:ext cx="24384000" cy="4095070"/>
            </a:xfrm>
            <a:prstGeom prst="rect">
              <a:avLst/>
            </a:prstGeom>
          </p:spPr>
        </p:pic>
      </p:grpSp>
      <p:grpSp>
        <p:nvGrpSpPr>
          <p:cNvPr name="Group 4" id="4"/>
          <p:cNvGrpSpPr/>
          <p:nvPr/>
        </p:nvGrpSpPr>
        <p:grpSpPr>
          <a:xfrm rot="0">
            <a:off x="1028700" y="992594"/>
            <a:ext cx="13739763" cy="5584468"/>
            <a:chOff x="0" y="0"/>
            <a:chExt cx="18319684" cy="7445958"/>
          </a:xfrm>
        </p:grpSpPr>
        <p:sp>
          <p:nvSpPr>
            <p:cNvPr name="TextBox 5" id="5"/>
            <p:cNvSpPr txBox="true"/>
            <p:nvPr/>
          </p:nvSpPr>
          <p:spPr>
            <a:xfrm rot="0">
              <a:off x="0" y="-66675"/>
              <a:ext cx="18319684" cy="3927474"/>
            </a:xfrm>
            <a:prstGeom prst="rect">
              <a:avLst/>
            </a:prstGeom>
          </p:spPr>
          <p:txBody>
            <a:bodyPr anchor="t" rtlCol="false" tIns="0" lIns="0" bIns="0" rIns="0">
              <a:spAutoFit/>
            </a:bodyPr>
            <a:lstStyle/>
            <a:p>
              <a:pPr>
                <a:lnSpc>
                  <a:spcPts val="7800"/>
                </a:lnSpc>
              </a:pPr>
              <a:r>
                <a:rPr lang="en-US" sz="6000">
                  <a:solidFill>
                    <a:srgbClr val="000000"/>
                  </a:solidFill>
                  <a:latin typeface="Open Sauce"/>
                </a:rPr>
                <a:t>Opportunity for the broader transport system and associated services</a:t>
              </a:r>
            </a:p>
          </p:txBody>
        </p:sp>
        <p:sp>
          <p:nvSpPr>
            <p:cNvPr name="TextBox 6" id="6"/>
            <p:cNvSpPr txBox="true"/>
            <p:nvPr/>
          </p:nvSpPr>
          <p:spPr>
            <a:xfrm rot="0">
              <a:off x="0" y="4466564"/>
              <a:ext cx="18319684" cy="638175"/>
            </a:xfrm>
            <a:prstGeom prst="rect">
              <a:avLst/>
            </a:prstGeom>
          </p:spPr>
          <p:txBody>
            <a:bodyPr anchor="t" rtlCol="false" tIns="0" lIns="0" bIns="0" rIns="0">
              <a:spAutoFit/>
            </a:bodyPr>
            <a:lstStyle/>
            <a:p>
              <a:pPr>
                <a:lnSpc>
                  <a:spcPts val="3899"/>
                </a:lnSpc>
              </a:pPr>
              <a:r>
                <a:rPr lang="en-US" sz="2999">
                  <a:solidFill>
                    <a:srgbClr val="A8A8A8"/>
                  </a:solidFill>
                  <a:latin typeface="Open Sauce"/>
                </a:rPr>
                <a:t>logistics and Trucking</a:t>
              </a:r>
            </a:p>
          </p:txBody>
        </p:sp>
        <p:sp>
          <p:nvSpPr>
            <p:cNvPr name="TextBox 7" id="7"/>
            <p:cNvSpPr txBox="true"/>
            <p:nvPr/>
          </p:nvSpPr>
          <p:spPr>
            <a:xfrm rot="0">
              <a:off x="0" y="5662878"/>
              <a:ext cx="18319684" cy="1783080"/>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000000"/>
                  </a:solidFill>
                  <a:latin typeface="Open Sauce Light"/>
                </a:rPr>
                <a:t>Better travel (in terms of time and emissions) for the Logistics and Trucking industry.</a:t>
              </a:r>
            </a:p>
            <a:p>
              <a:pPr marL="518160" indent="-259080" lvl="1">
                <a:lnSpc>
                  <a:spcPts val="3600"/>
                </a:lnSpc>
                <a:buFont typeface="Arial"/>
                <a:buChar char="•"/>
              </a:pPr>
              <a:r>
                <a:rPr lang="en-US" sz="2400">
                  <a:solidFill>
                    <a:srgbClr val="000000"/>
                  </a:solidFill>
                  <a:latin typeface="Open Sauce Light"/>
                </a:rPr>
                <a:t>Provide parking availability info. for better time management and generate revenue.</a:t>
              </a:r>
            </a:p>
            <a:p>
              <a:pPr marL="518160" indent="-259080" lvl="1">
                <a:lnSpc>
                  <a:spcPts val="3599"/>
                </a:lnSpc>
                <a:buFont typeface="Arial"/>
                <a:buChar char="•"/>
              </a:pPr>
              <a:r>
                <a:rPr lang="en-US" sz="2400">
                  <a:solidFill>
                    <a:srgbClr val="000000"/>
                  </a:solidFill>
                  <a:latin typeface="Open Sauce Light"/>
                </a:rPr>
                <a:t>Provide emission and cost information to support economical ways to travel.</a:t>
              </a:r>
            </a:p>
          </p:txBody>
        </p:sp>
      </p:grpSp>
      <p:sp>
        <p:nvSpPr>
          <p:cNvPr name="AutoShape 8" id="8"/>
          <p:cNvSpPr/>
          <p:nvPr/>
        </p:nvSpPr>
        <p:spPr>
          <a:xfrm rot="0">
            <a:off x="16083171" y="0"/>
            <a:ext cx="2204829" cy="1794865"/>
          </a:xfrm>
          <a:prstGeom prst="rect">
            <a:avLst/>
          </a:prstGeom>
          <a:solidFill>
            <a:srgbClr val="1A548F"/>
          </a:solidFill>
        </p:spPr>
      </p:sp>
      <p:grpSp>
        <p:nvGrpSpPr>
          <p:cNvPr name="Group 9" id="9"/>
          <p:cNvGrpSpPr/>
          <p:nvPr/>
        </p:nvGrpSpPr>
        <p:grpSpPr>
          <a:xfrm rot="0">
            <a:off x="16698220" y="802271"/>
            <a:ext cx="974732" cy="190323"/>
            <a:chOff x="0" y="0"/>
            <a:chExt cx="2198440" cy="429260"/>
          </a:xfrm>
        </p:grpSpPr>
        <p:sp>
          <p:nvSpPr>
            <p:cNvPr name="Freeform 10" id="10"/>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6835891" cy="10287000"/>
          </a:xfrm>
          <a:prstGeom prst="rect">
            <a:avLst/>
          </a:prstGeom>
          <a:solidFill>
            <a:srgbClr val="000000">
              <a:alpha val="3922"/>
            </a:srgbClr>
          </a:solidFill>
        </p:spPr>
      </p:sp>
      <p:sp>
        <p:nvSpPr>
          <p:cNvPr name="TextBox 3" id="3"/>
          <p:cNvSpPr txBox="true"/>
          <p:nvPr/>
        </p:nvSpPr>
        <p:spPr>
          <a:xfrm rot="0">
            <a:off x="1053655" y="2193925"/>
            <a:ext cx="4728581" cy="860425"/>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 HIGHLIGHTS</a:t>
            </a:r>
          </a:p>
        </p:txBody>
      </p:sp>
      <p:grpSp>
        <p:nvGrpSpPr>
          <p:cNvPr name="Group 4" id="4"/>
          <p:cNvGrpSpPr/>
          <p:nvPr/>
        </p:nvGrpSpPr>
        <p:grpSpPr>
          <a:xfrm rot="0">
            <a:off x="8009458" y="1028700"/>
            <a:ext cx="9326042" cy="1556385"/>
            <a:chOff x="0" y="0"/>
            <a:chExt cx="12434723" cy="2075180"/>
          </a:xfrm>
        </p:grpSpPr>
        <p:sp>
          <p:nvSpPr>
            <p:cNvPr name="TextBox 5" id="5"/>
            <p:cNvSpPr txBox="true"/>
            <p:nvPr/>
          </p:nvSpPr>
          <p:spPr>
            <a:xfrm rot="0">
              <a:off x="0" y="0"/>
              <a:ext cx="878207" cy="482600"/>
            </a:xfrm>
            <a:prstGeom prst="rect">
              <a:avLst/>
            </a:prstGeom>
          </p:spPr>
          <p:txBody>
            <a:bodyPr anchor="t" rtlCol="false" tIns="0" lIns="0" bIns="0" rIns="0">
              <a:spAutoFit/>
            </a:bodyPr>
            <a:lstStyle/>
            <a:p>
              <a:pPr algn="r">
                <a:lnSpc>
                  <a:spcPts val="2879"/>
                </a:lnSpc>
              </a:pPr>
              <a:r>
                <a:rPr lang="en-US" sz="2400">
                  <a:solidFill>
                    <a:srgbClr val="000000"/>
                  </a:solidFill>
                  <a:latin typeface="Open Sauce Light"/>
                </a:rPr>
                <a:t>01</a:t>
              </a:r>
            </a:p>
          </p:txBody>
        </p:sp>
        <p:sp>
          <p:nvSpPr>
            <p:cNvPr name="TextBox 6" id="6"/>
            <p:cNvSpPr txBox="true"/>
            <p:nvPr/>
          </p:nvSpPr>
          <p:spPr>
            <a:xfrm rot="0">
              <a:off x="5207510" y="-26035"/>
              <a:ext cx="7227213" cy="2101215"/>
            </a:xfrm>
            <a:prstGeom prst="rect">
              <a:avLst/>
            </a:prstGeom>
          </p:spPr>
          <p:txBody>
            <a:bodyPr anchor="t" rtlCol="false" tIns="0" lIns="0" bIns="0" rIns="0">
              <a:spAutoFit/>
            </a:bodyPr>
            <a:lstStyle/>
            <a:p>
              <a:pPr>
                <a:lnSpc>
                  <a:spcPts val="3119"/>
                </a:lnSpc>
              </a:pPr>
              <a:r>
                <a:rPr lang="en-US" sz="2399">
                  <a:solidFill>
                    <a:srgbClr val="000000"/>
                  </a:solidFill>
                  <a:latin typeface="Open Sauce"/>
                </a:rPr>
                <a:t>By encouraging people to use public transport integrating with multiple options, optimized way to find parking</a:t>
              </a:r>
            </a:p>
          </p:txBody>
        </p:sp>
        <p:sp>
          <p:nvSpPr>
            <p:cNvPr name="TextBox 7" id="7"/>
            <p:cNvSpPr txBox="true"/>
            <p:nvPr/>
          </p:nvSpPr>
          <p:spPr>
            <a:xfrm rot="0">
              <a:off x="1169483" y="-26035"/>
              <a:ext cx="3542238" cy="104457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INTEGRATED TRAVEL </a:t>
              </a:r>
            </a:p>
          </p:txBody>
        </p:sp>
      </p:grpSp>
      <p:grpSp>
        <p:nvGrpSpPr>
          <p:cNvPr name="Group 8" id="8"/>
          <p:cNvGrpSpPr/>
          <p:nvPr/>
        </p:nvGrpSpPr>
        <p:grpSpPr>
          <a:xfrm rot="0">
            <a:off x="8009458" y="3119071"/>
            <a:ext cx="9326042" cy="748665"/>
            <a:chOff x="0" y="0"/>
            <a:chExt cx="12434723" cy="998220"/>
          </a:xfrm>
        </p:grpSpPr>
        <p:sp>
          <p:nvSpPr>
            <p:cNvPr name="TextBox 9" id="9"/>
            <p:cNvSpPr txBox="true"/>
            <p:nvPr/>
          </p:nvSpPr>
          <p:spPr>
            <a:xfrm rot="0">
              <a:off x="0" y="0"/>
              <a:ext cx="878207" cy="482600"/>
            </a:xfrm>
            <a:prstGeom prst="rect">
              <a:avLst/>
            </a:prstGeom>
          </p:spPr>
          <p:txBody>
            <a:bodyPr anchor="t" rtlCol="false" tIns="0" lIns="0" bIns="0" rIns="0">
              <a:spAutoFit/>
            </a:bodyPr>
            <a:lstStyle/>
            <a:p>
              <a:pPr algn="r">
                <a:lnSpc>
                  <a:spcPts val="2879"/>
                </a:lnSpc>
              </a:pPr>
              <a:r>
                <a:rPr lang="en-US" sz="2400">
                  <a:solidFill>
                    <a:srgbClr val="000000"/>
                  </a:solidFill>
                  <a:latin typeface="Open Sauce Light"/>
                </a:rPr>
                <a:t>02</a:t>
              </a:r>
            </a:p>
          </p:txBody>
        </p:sp>
        <p:sp>
          <p:nvSpPr>
            <p:cNvPr name="TextBox 10" id="10"/>
            <p:cNvSpPr txBox="true"/>
            <p:nvPr/>
          </p:nvSpPr>
          <p:spPr>
            <a:xfrm rot="0">
              <a:off x="5207510" y="-26035"/>
              <a:ext cx="7227213" cy="1024255"/>
            </a:xfrm>
            <a:prstGeom prst="rect">
              <a:avLst/>
            </a:prstGeom>
          </p:spPr>
          <p:txBody>
            <a:bodyPr anchor="t" rtlCol="false" tIns="0" lIns="0" bIns="0" rIns="0">
              <a:spAutoFit/>
            </a:bodyPr>
            <a:lstStyle/>
            <a:p>
              <a:pPr>
                <a:lnSpc>
                  <a:spcPts val="3119"/>
                </a:lnSpc>
              </a:pPr>
              <a:r>
                <a:rPr lang="en-US" sz="2399">
                  <a:solidFill>
                    <a:srgbClr val="000000"/>
                  </a:solidFill>
                  <a:latin typeface="Open Sauce"/>
                </a:rPr>
                <a:t>Providing dynamic assistance to find less dense and safe travel options. </a:t>
              </a:r>
            </a:p>
          </p:txBody>
        </p:sp>
        <p:sp>
          <p:nvSpPr>
            <p:cNvPr name="TextBox 11" id="11"/>
            <p:cNvSpPr txBox="true"/>
            <p:nvPr/>
          </p:nvSpPr>
          <p:spPr>
            <a:xfrm rot="0">
              <a:off x="1169483" y="-26035"/>
              <a:ext cx="3542238" cy="51625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PUBLIC SAFETY</a:t>
              </a:r>
            </a:p>
          </p:txBody>
        </p:sp>
      </p:grpSp>
      <p:grpSp>
        <p:nvGrpSpPr>
          <p:cNvPr name="Group 12" id="12"/>
          <p:cNvGrpSpPr/>
          <p:nvPr/>
        </p:nvGrpSpPr>
        <p:grpSpPr>
          <a:xfrm rot="0">
            <a:off x="8063862" y="4759642"/>
            <a:ext cx="9326042" cy="1163955"/>
            <a:chOff x="0" y="0"/>
            <a:chExt cx="12434723" cy="1551940"/>
          </a:xfrm>
        </p:grpSpPr>
        <p:sp>
          <p:nvSpPr>
            <p:cNvPr name="TextBox 13" id="13"/>
            <p:cNvSpPr txBox="true"/>
            <p:nvPr/>
          </p:nvSpPr>
          <p:spPr>
            <a:xfrm rot="0">
              <a:off x="0" y="0"/>
              <a:ext cx="878207" cy="487680"/>
            </a:xfrm>
            <a:prstGeom prst="rect">
              <a:avLst/>
            </a:prstGeom>
          </p:spPr>
          <p:txBody>
            <a:bodyPr anchor="t" rtlCol="false" tIns="0" lIns="0" bIns="0" rIns="0">
              <a:spAutoFit/>
            </a:bodyPr>
            <a:lstStyle/>
            <a:p>
              <a:pPr algn="r">
                <a:lnSpc>
                  <a:spcPts val="2879"/>
                </a:lnSpc>
              </a:pPr>
              <a:r>
                <a:rPr lang="en-US" sz="2400">
                  <a:solidFill>
                    <a:srgbClr val="000000"/>
                  </a:solidFill>
                  <a:latin typeface="Open Sauce Light"/>
                </a:rPr>
                <a:t>03</a:t>
              </a:r>
            </a:p>
          </p:txBody>
        </p:sp>
        <p:sp>
          <p:nvSpPr>
            <p:cNvPr name="TextBox 14" id="14"/>
            <p:cNvSpPr txBox="true"/>
            <p:nvPr/>
          </p:nvSpPr>
          <p:spPr>
            <a:xfrm rot="0">
              <a:off x="5207510" y="-20955"/>
              <a:ext cx="7227213" cy="1572895"/>
            </a:xfrm>
            <a:prstGeom prst="rect">
              <a:avLst/>
            </a:prstGeom>
          </p:spPr>
          <p:txBody>
            <a:bodyPr anchor="t" rtlCol="false" tIns="0" lIns="0" bIns="0" rIns="0">
              <a:spAutoFit/>
            </a:bodyPr>
            <a:lstStyle/>
            <a:p>
              <a:pPr>
                <a:lnSpc>
                  <a:spcPts val="3119"/>
                </a:lnSpc>
              </a:pPr>
              <a:r>
                <a:rPr lang="en-US" sz="2399">
                  <a:solidFill>
                    <a:srgbClr val="000000"/>
                  </a:solidFill>
                  <a:latin typeface="Open Sauce"/>
                </a:rPr>
                <a:t>Gamification to encourage carbon emission reduction, avoiding highly dense transport options or areas</a:t>
              </a:r>
            </a:p>
          </p:txBody>
        </p:sp>
        <p:sp>
          <p:nvSpPr>
            <p:cNvPr name="TextBox 15" id="15"/>
            <p:cNvSpPr txBox="true"/>
            <p:nvPr/>
          </p:nvSpPr>
          <p:spPr>
            <a:xfrm rot="0">
              <a:off x="1169483" y="-20955"/>
              <a:ext cx="3542238" cy="104457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GREEN REWARDS</a:t>
              </a:r>
            </a:p>
          </p:txBody>
        </p:sp>
      </p:grpSp>
      <p:grpSp>
        <p:nvGrpSpPr>
          <p:cNvPr name="Group 16" id="16"/>
          <p:cNvGrpSpPr/>
          <p:nvPr/>
        </p:nvGrpSpPr>
        <p:grpSpPr>
          <a:xfrm rot="0">
            <a:off x="8009458" y="6424378"/>
            <a:ext cx="9483768" cy="1560195"/>
            <a:chOff x="0" y="0"/>
            <a:chExt cx="12645024" cy="2080260"/>
          </a:xfrm>
        </p:grpSpPr>
        <p:sp>
          <p:nvSpPr>
            <p:cNvPr name="TextBox 17" id="17"/>
            <p:cNvSpPr txBox="true"/>
            <p:nvPr/>
          </p:nvSpPr>
          <p:spPr>
            <a:xfrm rot="0">
              <a:off x="0" y="0"/>
              <a:ext cx="893060" cy="487680"/>
            </a:xfrm>
            <a:prstGeom prst="rect">
              <a:avLst/>
            </a:prstGeom>
          </p:spPr>
          <p:txBody>
            <a:bodyPr anchor="t" rtlCol="false" tIns="0" lIns="0" bIns="0" rIns="0">
              <a:spAutoFit/>
            </a:bodyPr>
            <a:lstStyle/>
            <a:p>
              <a:pPr algn="r">
                <a:lnSpc>
                  <a:spcPts val="2879"/>
                </a:lnSpc>
              </a:pPr>
              <a:r>
                <a:rPr lang="en-US" sz="2400">
                  <a:solidFill>
                    <a:srgbClr val="000000"/>
                  </a:solidFill>
                  <a:latin typeface="Open Sauce Light"/>
                </a:rPr>
                <a:t>04</a:t>
              </a:r>
            </a:p>
          </p:txBody>
        </p:sp>
        <p:sp>
          <p:nvSpPr>
            <p:cNvPr name="TextBox 18" id="18"/>
            <p:cNvSpPr txBox="true"/>
            <p:nvPr/>
          </p:nvSpPr>
          <p:spPr>
            <a:xfrm rot="0">
              <a:off x="5295581" y="-20955"/>
              <a:ext cx="7349442" cy="2101215"/>
            </a:xfrm>
            <a:prstGeom prst="rect">
              <a:avLst/>
            </a:prstGeom>
          </p:spPr>
          <p:txBody>
            <a:bodyPr anchor="t" rtlCol="false" tIns="0" lIns="0" bIns="0" rIns="0">
              <a:spAutoFit/>
            </a:bodyPr>
            <a:lstStyle/>
            <a:p>
              <a:pPr>
                <a:lnSpc>
                  <a:spcPts val="3119"/>
                </a:lnSpc>
              </a:pPr>
              <a:r>
                <a:rPr lang="en-US" sz="2399">
                  <a:solidFill>
                    <a:srgbClr val="000000"/>
                  </a:solidFill>
                  <a:latin typeface="Open Sauce"/>
                </a:rPr>
                <a:t>Increasing public awareness and interaction with the application which can be further used to improve and optimise </a:t>
              </a:r>
            </a:p>
          </p:txBody>
        </p:sp>
        <p:sp>
          <p:nvSpPr>
            <p:cNvPr name="TextBox 19" id="19"/>
            <p:cNvSpPr txBox="true"/>
            <p:nvPr/>
          </p:nvSpPr>
          <p:spPr>
            <a:xfrm rot="0">
              <a:off x="1189262" y="-20955"/>
              <a:ext cx="3602145" cy="157289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ENHANCED INCLUSIVE EXPERIENCE</a:t>
              </a:r>
            </a:p>
          </p:txBody>
        </p:sp>
      </p:grpSp>
      <p:pic>
        <p:nvPicPr>
          <p:cNvPr name="Picture 20" id="20"/>
          <p:cNvPicPr>
            <a:picLocks noChangeAspect="true"/>
          </p:cNvPicPr>
          <p:nvPr/>
        </p:nvPicPr>
        <p:blipFill>
          <a:blip r:embed="rId3"/>
          <a:srcRect l="29466" t="25458" r="11180" b="9045"/>
          <a:stretch>
            <a:fillRect/>
          </a:stretch>
        </p:blipFill>
        <p:spPr>
          <a:xfrm flipH="false" flipV="false" rot="0">
            <a:off x="-331183" y="5143500"/>
            <a:ext cx="7167074" cy="5272571"/>
          </a:xfrm>
          <a:prstGeom prst="rect">
            <a:avLst/>
          </a:prstGeom>
        </p:spPr>
      </p:pic>
      <p:sp>
        <p:nvSpPr>
          <p:cNvPr name="TextBox 21" id="21"/>
          <p:cNvSpPr txBox="true"/>
          <p:nvPr/>
        </p:nvSpPr>
        <p:spPr>
          <a:xfrm rot="0">
            <a:off x="8063862" y="8877189"/>
            <a:ext cx="9808608" cy="1049772"/>
          </a:xfrm>
          <a:prstGeom prst="rect">
            <a:avLst/>
          </a:prstGeom>
        </p:spPr>
        <p:txBody>
          <a:bodyPr anchor="t" rtlCol="false" tIns="0" lIns="0" bIns="0" rIns="0">
            <a:spAutoFit/>
          </a:bodyPr>
          <a:lstStyle/>
          <a:p>
            <a:pPr algn="ctr">
              <a:lnSpc>
                <a:spcPts val="4258"/>
              </a:lnSpc>
              <a:spcBef>
                <a:spcPct val="0"/>
              </a:spcBef>
            </a:pPr>
            <a:r>
              <a:rPr lang="en-US" sz="2839">
                <a:solidFill>
                  <a:srgbClr val="7ED957"/>
                </a:solidFill>
                <a:latin typeface="Open Sans Bold"/>
              </a:rPr>
              <a:t>Staying Ahead for a Sustainable Future &amp;                 </a:t>
            </a:r>
          </a:p>
          <a:p>
            <a:pPr algn="ctr">
              <a:lnSpc>
                <a:spcPts val="4258"/>
              </a:lnSpc>
              <a:spcBef>
                <a:spcPct val="0"/>
              </a:spcBef>
            </a:pPr>
            <a:r>
              <a:rPr lang="en-US" sz="2839">
                <a:solidFill>
                  <a:srgbClr val="7ED957"/>
                </a:solidFill>
                <a:latin typeface="Open Sans Bold"/>
              </a:rPr>
              <a:t>                                       Adapting to New Normal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21291" y="963308"/>
            <a:ext cx="11000561" cy="1946167"/>
          </a:xfrm>
          <a:prstGeom prst="rect">
            <a:avLst/>
          </a:prstGeom>
        </p:spPr>
        <p:txBody>
          <a:bodyPr anchor="t" rtlCol="false" tIns="0" lIns="0" bIns="0" rIns="0">
            <a:spAutoFit/>
          </a:bodyPr>
          <a:lstStyle/>
          <a:p>
            <a:pPr marL="0" indent="0" lvl="0">
              <a:lnSpc>
                <a:spcPts val="15245"/>
              </a:lnSpc>
            </a:pPr>
            <a:r>
              <a:rPr lang="en-US" sz="13256" spc="-132">
                <a:solidFill>
                  <a:srgbClr val="000000"/>
                </a:solidFill>
                <a:latin typeface="DM Sans Bold"/>
              </a:rPr>
              <a:t>Thank you</a:t>
            </a:r>
            <a:r>
              <a:rPr lang="en-US" sz="13256" spc="-132" u="none">
                <a:solidFill>
                  <a:srgbClr val="000000"/>
                </a:solidFill>
                <a:latin typeface="DM Sans Bold"/>
              </a:rPr>
              <a:t>!</a:t>
            </a:r>
          </a:p>
        </p:txBody>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2121852" y="920214"/>
            <a:ext cx="4061841" cy="2341098"/>
          </a:xfrm>
          <a:prstGeom prst="rect">
            <a:avLst/>
          </a:prstGeom>
        </p:spPr>
      </p:pic>
      <p:sp>
        <p:nvSpPr>
          <p:cNvPr name="TextBox 4" id="4"/>
          <p:cNvSpPr txBox="true"/>
          <p:nvPr/>
        </p:nvSpPr>
        <p:spPr>
          <a:xfrm rot="0">
            <a:off x="12399280" y="1360129"/>
            <a:ext cx="3555560" cy="1085850"/>
          </a:xfrm>
          <a:prstGeom prst="rect">
            <a:avLst/>
          </a:prstGeom>
        </p:spPr>
        <p:txBody>
          <a:bodyPr anchor="t" rtlCol="false" tIns="0" lIns="0" bIns="0" rIns="0">
            <a:spAutoFit/>
          </a:bodyPr>
          <a:lstStyle/>
          <a:p>
            <a:pPr algn="ctr">
              <a:lnSpc>
                <a:spcPts val="4320"/>
              </a:lnSpc>
            </a:pPr>
            <a:r>
              <a:rPr lang="en-US" sz="3600">
                <a:solidFill>
                  <a:srgbClr val="FFFFFF"/>
                </a:solidFill>
                <a:latin typeface="DM Sans Bold"/>
              </a:rPr>
              <a:t>Have a great day ahead.</a:t>
            </a:r>
          </a:p>
        </p:txBody>
      </p:sp>
      <p:grpSp>
        <p:nvGrpSpPr>
          <p:cNvPr name="Group 5" id="5"/>
          <p:cNvGrpSpPr>
            <a:grpSpLocks noChangeAspect="true"/>
          </p:cNvGrpSpPr>
          <p:nvPr/>
        </p:nvGrpSpPr>
        <p:grpSpPr>
          <a:xfrm rot="1097366">
            <a:off x="9261569" y="6744155"/>
            <a:ext cx="1745220" cy="1745213"/>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937" b="0"/>
              </a:stretch>
            </a:blipFill>
          </p:spPr>
        </p:sp>
      </p:grpSp>
      <p:grpSp>
        <p:nvGrpSpPr>
          <p:cNvPr name="Group 7" id="7"/>
          <p:cNvGrpSpPr/>
          <p:nvPr/>
        </p:nvGrpSpPr>
        <p:grpSpPr>
          <a:xfrm rot="0">
            <a:off x="9210715" y="5872377"/>
            <a:ext cx="1897172" cy="415867"/>
            <a:chOff x="0" y="0"/>
            <a:chExt cx="3012722" cy="660400"/>
          </a:xfrm>
        </p:grpSpPr>
        <p:sp>
          <p:nvSpPr>
            <p:cNvPr name="Freeform 8" id="8"/>
            <p:cNvSpPr/>
            <p:nvPr/>
          </p:nvSpPr>
          <p:spPr>
            <a:xfrm>
              <a:off x="0" y="0"/>
              <a:ext cx="3012722" cy="660400"/>
            </a:xfrm>
            <a:custGeom>
              <a:avLst/>
              <a:gdLst/>
              <a:ahLst/>
              <a:cxnLst/>
              <a:rect r="r" b="b" t="t" l="l"/>
              <a:pathLst>
                <a:path h="660400" w="3012722">
                  <a:moveTo>
                    <a:pt x="2888262" y="660400"/>
                  </a:moveTo>
                  <a:lnTo>
                    <a:pt x="124460" y="660400"/>
                  </a:lnTo>
                  <a:cubicBezTo>
                    <a:pt x="55880" y="660400"/>
                    <a:pt x="0" y="604520"/>
                    <a:pt x="0" y="535940"/>
                  </a:cubicBezTo>
                  <a:lnTo>
                    <a:pt x="0" y="124460"/>
                  </a:lnTo>
                  <a:cubicBezTo>
                    <a:pt x="0" y="55880"/>
                    <a:pt x="55880" y="0"/>
                    <a:pt x="124460" y="0"/>
                  </a:cubicBezTo>
                  <a:lnTo>
                    <a:pt x="2888262" y="0"/>
                  </a:lnTo>
                  <a:cubicBezTo>
                    <a:pt x="2956842" y="0"/>
                    <a:pt x="3012722" y="55880"/>
                    <a:pt x="3012722" y="124460"/>
                  </a:cubicBezTo>
                  <a:lnTo>
                    <a:pt x="3012722" y="535940"/>
                  </a:lnTo>
                  <a:cubicBezTo>
                    <a:pt x="3012722" y="604520"/>
                    <a:pt x="2956842" y="660400"/>
                    <a:pt x="2888262" y="660400"/>
                  </a:cubicBezTo>
                  <a:close/>
                </a:path>
              </a:pathLst>
            </a:custGeom>
            <a:solidFill>
              <a:srgbClr val="A9DAFF"/>
            </a:solidFill>
          </p:spPr>
        </p:sp>
      </p:grpSp>
      <p:grpSp>
        <p:nvGrpSpPr>
          <p:cNvPr name="Group 9" id="9"/>
          <p:cNvGrpSpPr>
            <a:grpSpLocks noChangeAspect="true"/>
          </p:cNvGrpSpPr>
          <p:nvPr/>
        </p:nvGrpSpPr>
        <p:grpSpPr>
          <a:xfrm rot="0">
            <a:off x="9195560" y="3908400"/>
            <a:ext cx="1877239" cy="1877232"/>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grpSp>
        <p:nvGrpSpPr>
          <p:cNvPr name="Group 11" id="11"/>
          <p:cNvGrpSpPr>
            <a:grpSpLocks noChangeAspect="true"/>
          </p:cNvGrpSpPr>
          <p:nvPr/>
        </p:nvGrpSpPr>
        <p:grpSpPr>
          <a:xfrm rot="0">
            <a:off x="11862180" y="4685034"/>
            <a:ext cx="1656279" cy="1656272"/>
            <a:chOff x="0" y="0"/>
            <a:chExt cx="6350000" cy="6349975"/>
          </a:xfrm>
        </p:grpSpPr>
        <p:sp>
          <p:nvSpPr>
            <p:cNvPr name="Freeform 12" id="1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3403" b="-29930"/>
              </a:stretch>
            </a:blipFill>
          </p:spPr>
        </p:sp>
      </p:grpSp>
      <p:grpSp>
        <p:nvGrpSpPr>
          <p:cNvPr name="Group 13" id="13"/>
          <p:cNvGrpSpPr>
            <a:grpSpLocks noChangeAspect="true"/>
          </p:cNvGrpSpPr>
          <p:nvPr/>
        </p:nvGrpSpPr>
        <p:grpSpPr>
          <a:xfrm rot="0">
            <a:off x="11862180" y="7454779"/>
            <a:ext cx="1656279" cy="1656272"/>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r="0" t="0" b="0"/>
              </a:stretch>
            </a:blipFill>
          </p:spPr>
        </p:sp>
      </p:grpSp>
      <p:grpSp>
        <p:nvGrpSpPr>
          <p:cNvPr name="Group 15" id="15"/>
          <p:cNvGrpSpPr/>
          <p:nvPr/>
        </p:nvGrpSpPr>
        <p:grpSpPr>
          <a:xfrm rot="0">
            <a:off x="11741733" y="6522672"/>
            <a:ext cx="1897172" cy="415867"/>
            <a:chOff x="0" y="0"/>
            <a:chExt cx="3012722" cy="660400"/>
          </a:xfrm>
        </p:grpSpPr>
        <p:sp>
          <p:nvSpPr>
            <p:cNvPr name="Freeform 16" id="16"/>
            <p:cNvSpPr/>
            <p:nvPr/>
          </p:nvSpPr>
          <p:spPr>
            <a:xfrm>
              <a:off x="0" y="0"/>
              <a:ext cx="3012722" cy="660400"/>
            </a:xfrm>
            <a:custGeom>
              <a:avLst/>
              <a:gdLst/>
              <a:ahLst/>
              <a:cxnLst/>
              <a:rect r="r" b="b" t="t" l="l"/>
              <a:pathLst>
                <a:path h="660400" w="3012722">
                  <a:moveTo>
                    <a:pt x="2888262" y="660400"/>
                  </a:moveTo>
                  <a:lnTo>
                    <a:pt x="124460" y="660400"/>
                  </a:lnTo>
                  <a:cubicBezTo>
                    <a:pt x="55880" y="660400"/>
                    <a:pt x="0" y="604520"/>
                    <a:pt x="0" y="535940"/>
                  </a:cubicBezTo>
                  <a:lnTo>
                    <a:pt x="0" y="124460"/>
                  </a:lnTo>
                  <a:cubicBezTo>
                    <a:pt x="0" y="55880"/>
                    <a:pt x="55880" y="0"/>
                    <a:pt x="124460" y="0"/>
                  </a:cubicBezTo>
                  <a:lnTo>
                    <a:pt x="2888262" y="0"/>
                  </a:lnTo>
                  <a:cubicBezTo>
                    <a:pt x="2956842" y="0"/>
                    <a:pt x="3012722" y="55880"/>
                    <a:pt x="3012722" y="124460"/>
                  </a:cubicBezTo>
                  <a:lnTo>
                    <a:pt x="3012722" y="535940"/>
                  </a:lnTo>
                  <a:cubicBezTo>
                    <a:pt x="3012722" y="604520"/>
                    <a:pt x="2956842" y="660400"/>
                    <a:pt x="2888262" y="660400"/>
                  </a:cubicBezTo>
                  <a:close/>
                </a:path>
              </a:pathLst>
            </a:custGeom>
            <a:solidFill>
              <a:srgbClr val="A9DAFF"/>
            </a:solidFill>
          </p:spPr>
        </p:sp>
      </p:grpSp>
      <p:grpSp>
        <p:nvGrpSpPr>
          <p:cNvPr name="Group 17" id="17"/>
          <p:cNvGrpSpPr/>
          <p:nvPr/>
        </p:nvGrpSpPr>
        <p:grpSpPr>
          <a:xfrm rot="0">
            <a:off x="11741733" y="9319006"/>
            <a:ext cx="1897172" cy="415867"/>
            <a:chOff x="0" y="0"/>
            <a:chExt cx="3012722" cy="660400"/>
          </a:xfrm>
        </p:grpSpPr>
        <p:sp>
          <p:nvSpPr>
            <p:cNvPr name="Freeform 18" id="18"/>
            <p:cNvSpPr/>
            <p:nvPr/>
          </p:nvSpPr>
          <p:spPr>
            <a:xfrm>
              <a:off x="0" y="0"/>
              <a:ext cx="3012722" cy="660400"/>
            </a:xfrm>
            <a:custGeom>
              <a:avLst/>
              <a:gdLst/>
              <a:ahLst/>
              <a:cxnLst/>
              <a:rect r="r" b="b" t="t" l="l"/>
              <a:pathLst>
                <a:path h="660400" w="3012722">
                  <a:moveTo>
                    <a:pt x="2888262" y="660400"/>
                  </a:moveTo>
                  <a:lnTo>
                    <a:pt x="124460" y="660400"/>
                  </a:lnTo>
                  <a:cubicBezTo>
                    <a:pt x="55880" y="660400"/>
                    <a:pt x="0" y="604520"/>
                    <a:pt x="0" y="535940"/>
                  </a:cubicBezTo>
                  <a:lnTo>
                    <a:pt x="0" y="124460"/>
                  </a:lnTo>
                  <a:cubicBezTo>
                    <a:pt x="0" y="55880"/>
                    <a:pt x="55880" y="0"/>
                    <a:pt x="124460" y="0"/>
                  </a:cubicBezTo>
                  <a:lnTo>
                    <a:pt x="2888262" y="0"/>
                  </a:lnTo>
                  <a:cubicBezTo>
                    <a:pt x="2956842" y="0"/>
                    <a:pt x="3012722" y="55880"/>
                    <a:pt x="3012722" y="124460"/>
                  </a:cubicBezTo>
                  <a:lnTo>
                    <a:pt x="3012722" y="535940"/>
                  </a:lnTo>
                  <a:cubicBezTo>
                    <a:pt x="3012722" y="604520"/>
                    <a:pt x="2956842" y="660400"/>
                    <a:pt x="2888262" y="660400"/>
                  </a:cubicBezTo>
                  <a:close/>
                </a:path>
              </a:pathLst>
            </a:custGeom>
            <a:solidFill>
              <a:srgbClr val="A9DAFF"/>
            </a:solidFill>
          </p:spPr>
        </p:sp>
      </p:grpSp>
      <p:grpSp>
        <p:nvGrpSpPr>
          <p:cNvPr name="Group 19" id="19"/>
          <p:cNvGrpSpPr/>
          <p:nvPr/>
        </p:nvGrpSpPr>
        <p:grpSpPr>
          <a:xfrm rot="0">
            <a:off x="9210715" y="8719127"/>
            <a:ext cx="1897172" cy="415867"/>
            <a:chOff x="0" y="0"/>
            <a:chExt cx="3012722" cy="660400"/>
          </a:xfrm>
        </p:grpSpPr>
        <p:sp>
          <p:nvSpPr>
            <p:cNvPr name="Freeform 20" id="20"/>
            <p:cNvSpPr/>
            <p:nvPr/>
          </p:nvSpPr>
          <p:spPr>
            <a:xfrm>
              <a:off x="0" y="0"/>
              <a:ext cx="3012722" cy="660400"/>
            </a:xfrm>
            <a:custGeom>
              <a:avLst/>
              <a:gdLst/>
              <a:ahLst/>
              <a:cxnLst/>
              <a:rect r="r" b="b" t="t" l="l"/>
              <a:pathLst>
                <a:path h="660400" w="3012722">
                  <a:moveTo>
                    <a:pt x="2888262" y="660400"/>
                  </a:moveTo>
                  <a:lnTo>
                    <a:pt x="124460" y="660400"/>
                  </a:lnTo>
                  <a:cubicBezTo>
                    <a:pt x="55880" y="660400"/>
                    <a:pt x="0" y="604520"/>
                    <a:pt x="0" y="535940"/>
                  </a:cubicBezTo>
                  <a:lnTo>
                    <a:pt x="0" y="124460"/>
                  </a:lnTo>
                  <a:cubicBezTo>
                    <a:pt x="0" y="55880"/>
                    <a:pt x="55880" y="0"/>
                    <a:pt x="124460" y="0"/>
                  </a:cubicBezTo>
                  <a:lnTo>
                    <a:pt x="2888262" y="0"/>
                  </a:lnTo>
                  <a:cubicBezTo>
                    <a:pt x="2956842" y="0"/>
                    <a:pt x="3012722" y="55880"/>
                    <a:pt x="3012722" y="124460"/>
                  </a:cubicBezTo>
                  <a:lnTo>
                    <a:pt x="3012722" y="535940"/>
                  </a:lnTo>
                  <a:cubicBezTo>
                    <a:pt x="3012722" y="604520"/>
                    <a:pt x="2956842" y="660400"/>
                    <a:pt x="2888262" y="660400"/>
                  </a:cubicBezTo>
                  <a:close/>
                </a:path>
              </a:pathLst>
            </a:custGeom>
            <a:solidFill>
              <a:srgbClr val="A9DAFF"/>
            </a:solidFill>
          </p:spPr>
        </p:sp>
      </p:grpSp>
      <p:sp>
        <p:nvSpPr>
          <p:cNvPr name="TextBox 21" id="21"/>
          <p:cNvSpPr txBox="true"/>
          <p:nvPr/>
        </p:nvSpPr>
        <p:spPr>
          <a:xfrm rot="0">
            <a:off x="2314658" y="3680022"/>
            <a:ext cx="2727340" cy="513906"/>
          </a:xfrm>
          <a:prstGeom prst="rect">
            <a:avLst/>
          </a:prstGeom>
        </p:spPr>
        <p:txBody>
          <a:bodyPr anchor="t" rtlCol="false" tIns="0" lIns="0" bIns="0" rIns="0">
            <a:spAutoFit/>
          </a:bodyPr>
          <a:lstStyle/>
          <a:p>
            <a:pPr>
              <a:lnSpc>
                <a:spcPts val="3952"/>
              </a:lnSpc>
            </a:pPr>
            <a:r>
              <a:rPr lang="en-US" sz="3763">
                <a:solidFill>
                  <a:srgbClr val="FFFFFF"/>
                </a:solidFill>
                <a:latin typeface="DM Sans"/>
              </a:rPr>
              <a:t>Introduction</a:t>
            </a:r>
          </a:p>
        </p:txBody>
      </p:sp>
      <p:sp>
        <p:nvSpPr>
          <p:cNvPr name="TextBox 22" id="22"/>
          <p:cNvSpPr txBox="true"/>
          <p:nvPr/>
        </p:nvSpPr>
        <p:spPr>
          <a:xfrm rot="0">
            <a:off x="1684107" y="4710288"/>
            <a:ext cx="5454481" cy="798158"/>
          </a:xfrm>
          <a:prstGeom prst="rect">
            <a:avLst/>
          </a:prstGeom>
        </p:spPr>
        <p:txBody>
          <a:bodyPr anchor="t" rtlCol="false" tIns="0" lIns="0" bIns="0" rIns="0">
            <a:spAutoFit/>
          </a:bodyPr>
          <a:lstStyle/>
          <a:p>
            <a:pPr>
              <a:lnSpc>
                <a:spcPts val="3408"/>
              </a:lnSpc>
            </a:pPr>
            <a:r>
              <a:rPr lang="en-US" sz="2622">
                <a:solidFill>
                  <a:srgbClr val="000000"/>
                </a:solidFill>
                <a:latin typeface="DM Sans Bold Italics"/>
              </a:rPr>
              <a:t>The Team </a:t>
            </a:r>
          </a:p>
          <a:p>
            <a:pPr algn="l" marL="0" indent="0" lvl="0">
              <a:lnSpc>
                <a:spcPts val="2972"/>
              </a:lnSpc>
            </a:pPr>
            <a:r>
              <a:rPr lang="en-US" sz="2286">
                <a:solidFill>
                  <a:srgbClr val="000000"/>
                </a:solidFill>
                <a:latin typeface="DM Sans Bold"/>
              </a:rPr>
              <a:t>Vivek, Thiru, Ben, Antony &amp; Praveen</a:t>
            </a:r>
          </a:p>
        </p:txBody>
      </p:sp>
      <p:sp>
        <p:nvSpPr>
          <p:cNvPr name="TextBox 23" id="23"/>
          <p:cNvSpPr txBox="true"/>
          <p:nvPr/>
        </p:nvSpPr>
        <p:spPr>
          <a:xfrm rot="0">
            <a:off x="1684107" y="5943094"/>
            <a:ext cx="5524760" cy="1340037"/>
          </a:xfrm>
          <a:prstGeom prst="rect">
            <a:avLst/>
          </a:prstGeom>
        </p:spPr>
        <p:txBody>
          <a:bodyPr anchor="t" rtlCol="false" tIns="0" lIns="0" bIns="0" rIns="0">
            <a:spAutoFit/>
          </a:bodyPr>
          <a:lstStyle/>
          <a:p>
            <a:pPr algn="l" marL="0" indent="0" lvl="0">
              <a:lnSpc>
                <a:spcPts val="2651"/>
              </a:lnSpc>
            </a:pPr>
            <a:r>
              <a:rPr lang="en-US" sz="2039">
                <a:solidFill>
                  <a:srgbClr val="000000"/>
                </a:solidFill>
                <a:latin typeface="DM Sans"/>
              </a:rPr>
              <a:t>The go</a:t>
            </a:r>
            <a:r>
              <a:rPr lang="en-US" sz="2039" u="none">
                <a:solidFill>
                  <a:srgbClr val="000000"/>
                </a:solidFill>
                <a:latin typeface="DM Sans"/>
              </a:rPr>
              <a:t>al is to encourage the use of public transport, reduce travel time, reduce congestion, and an overall better experience for the public and the government.</a:t>
            </a:r>
          </a:p>
        </p:txBody>
      </p:sp>
      <p:sp>
        <p:nvSpPr>
          <p:cNvPr name="TextBox 24" id="24"/>
          <p:cNvSpPr txBox="true"/>
          <p:nvPr/>
        </p:nvSpPr>
        <p:spPr>
          <a:xfrm rot="0">
            <a:off x="9803370" y="5952304"/>
            <a:ext cx="661619" cy="284589"/>
          </a:xfrm>
          <a:prstGeom prst="rect">
            <a:avLst/>
          </a:prstGeom>
        </p:spPr>
        <p:txBody>
          <a:bodyPr anchor="t" rtlCol="false" tIns="0" lIns="0" bIns="0" rIns="0">
            <a:spAutoFit/>
          </a:bodyPr>
          <a:lstStyle/>
          <a:p>
            <a:pPr>
              <a:lnSpc>
                <a:spcPts val="2187"/>
              </a:lnSpc>
            </a:pPr>
            <a:r>
              <a:rPr lang="en-US" sz="2082">
                <a:solidFill>
                  <a:srgbClr val="000000"/>
                </a:solidFill>
                <a:latin typeface="DM Sans"/>
              </a:rPr>
              <a:t>Vivek</a:t>
            </a:r>
          </a:p>
        </p:txBody>
      </p:sp>
      <p:sp>
        <p:nvSpPr>
          <p:cNvPr name="TextBox 25" id="25"/>
          <p:cNvSpPr txBox="true"/>
          <p:nvPr/>
        </p:nvSpPr>
        <p:spPr>
          <a:xfrm rot="0">
            <a:off x="12334388" y="6602598"/>
            <a:ext cx="609886" cy="288832"/>
          </a:xfrm>
          <a:prstGeom prst="rect">
            <a:avLst/>
          </a:prstGeom>
        </p:spPr>
        <p:txBody>
          <a:bodyPr anchor="t" rtlCol="false" tIns="0" lIns="0" bIns="0" rIns="0">
            <a:spAutoFit/>
          </a:bodyPr>
          <a:lstStyle/>
          <a:p>
            <a:pPr>
              <a:lnSpc>
                <a:spcPts val="2187"/>
              </a:lnSpc>
            </a:pPr>
            <a:r>
              <a:rPr lang="en-US" sz="2082">
                <a:solidFill>
                  <a:srgbClr val="000000"/>
                </a:solidFill>
                <a:latin typeface="DM Sans"/>
              </a:rPr>
              <a:t>Thiru</a:t>
            </a:r>
          </a:p>
        </p:txBody>
      </p:sp>
      <p:sp>
        <p:nvSpPr>
          <p:cNvPr name="TextBox 26" id="26"/>
          <p:cNvSpPr txBox="true"/>
          <p:nvPr/>
        </p:nvSpPr>
        <p:spPr>
          <a:xfrm rot="0">
            <a:off x="12434627" y="9396811"/>
            <a:ext cx="461142" cy="288832"/>
          </a:xfrm>
          <a:prstGeom prst="rect">
            <a:avLst/>
          </a:prstGeom>
        </p:spPr>
        <p:txBody>
          <a:bodyPr anchor="t" rtlCol="false" tIns="0" lIns="0" bIns="0" rIns="0">
            <a:spAutoFit/>
          </a:bodyPr>
          <a:lstStyle/>
          <a:p>
            <a:pPr>
              <a:lnSpc>
                <a:spcPts val="2187"/>
              </a:lnSpc>
            </a:pPr>
            <a:r>
              <a:rPr lang="en-US" sz="2082">
                <a:solidFill>
                  <a:srgbClr val="000000"/>
                </a:solidFill>
                <a:latin typeface="DM Sans"/>
              </a:rPr>
              <a:t>Ben</a:t>
            </a:r>
          </a:p>
        </p:txBody>
      </p:sp>
      <p:sp>
        <p:nvSpPr>
          <p:cNvPr name="TextBox 27" id="27"/>
          <p:cNvSpPr txBox="true"/>
          <p:nvPr/>
        </p:nvSpPr>
        <p:spPr>
          <a:xfrm rot="0">
            <a:off x="9642974" y="8796932"/>
            <a:ext cx="982412" cy="288832"/>
          </a:xfrm>
          <a:prstGeom prst="rect">
            <a:avLst/>
          </a:prstGeom>
        </p:spPr>
        <p:txBody>
          <a:bodyPr anchor="t" rtlCol="false" tIns="0" lIns="0" bIns="0" rIns="0">
            <a:spAutoFit/>
          </a:bodyPr>
          <a:lstStyle/>
          <a:p>
            <a:pPr>
              <a:lnSpc>
                <a:spcPts val="2187"/>
              </a:lnSpc>
            </a:pPr>
            <a:r>
              <a:rPr lang="en-US" sz="2082">
                <a:solidFill>
                  <a:srgbClr val="000000"/>
                </a:solidFill>
                <a:latin typeface="DM Sans"/>
              </a:rPr>
              <a:t>Praveen</a:t>
            </a:r>
          </a:p>
        </p:txBody>
      </p:sp>
      <p:grpSp>
        <p:nvGrpSpPr>
          <p:cNvPr name="Group 28" id="28"/>
          <p:cNvGrpSpPr/>
          <p:nvPr/>
        </p:nvGrpSpPr>
        <p:grpSpPr>
          <a:xfrm rot="0">
            <a:off x="14142905" y="8077368"/>
            <a:ext cx="1591410" cy="302550"/>
            <a:chOff x="0" y="0"/>
            <a:chExt cx="3473694" cy="660400"/>
          </a:xfrm>
        </p:grpSpPr>
        <p:sp>
          <p:nvSpPr>
            <p:cNvPr name="Freeform 29" id="29"/>
            <p:cNvSpPr/>
            <p:nvPr/>
          </p:nvSpPr>
          <p:spPr>
            <a:xfrm>
              <a:off x="0" y="0"/>
              <a:ext cx="3473695" cy="660400"/>
            </a:xfrm>
            <a:custGeom>
              <a:avLst/>
              <a:gdLst/>
              <a:ahLst/>
              <a:cxnLst/>
              <a:rect r="r" b="b" t="t" l="l"/>
              <a:pathLst>
                <a:path h="660400" w="3473695">
                  <a:moveTo>
                    <a:pt x="3349234" y="660400"/>
                  </a:moveTo>
                  <a:lnTo>
                    <a:pt x="124460" y="660400"/>
                  </a:lnTo>
                  <a:cubicBezTo>
                    <a:pt x="55880" y="660400"/>
                    <a:pt x="0" y="604520"/>
                    <a:pt x="0" y="535940"/>
                  </a:cubicBezTo>
                  <a:lnTo>
                    <a:pt x="0" y="124460"/>
                  </a:lnTo>
                  <a:cubicBezTo>
                    <a:pt x="0" y="55880"/>
                    <a:pt x="55880" y="0"/>
                    <a:pt x="124460" y="0"/>
                  </a:cubicBezTo>
                  <a:lnTo>
                    <a:pt x="3349234" y="0"/>
                  </a:lnTo>
                  <a:cubicBezTo>
                    <a:pt x="3417815" y="0"/>
                    <a:pt x="3473695" y="55880"/>
                    <a:pt x="3473695" y="124460"/>
                  </a:cubicBezTo>
                  <a:lnTo>
                    <a:pt x="3473695" y="535940"/>
                  </a:lnTo>
                  <a:cubicBezTo>
                    <a:pt x="3473695" y="604520"/>
                    <a:pt x="3417815" y="660400"/>
                    <a:pt x="3349234" y="660400"/>
                  </a:cubicBezTo>
                  <a:close/>
                </a:path>
              </a:pathLst>
            </a:custGeom>
            <a:solidFill>
              <a:srgbClr val="A9DAFF"/>
            </a:solidFill>
          </p:spPr>
        </p:sp>
      </p:grpSp>
      <p:grpSp>
        <p:nvGrpSpPr>
          <p:cNvPr name="Group 30" id="30"/>
          <p:cNvGrpSpPr>
            <a:grpSpLocks noChangeAspect="true"/>
          </p:cNvGrpSpPr>
          <p:nvPr/>
        </p:nvGrpSpPr>
        <p:grpSpPr>
          <a:xfrm rot="0">
            <a:off x="14110471" y="6236893"/>
            <a:ext cx="1656279" cy="1656272"/>
            <a:chOff x="0" y="0"/>
            <a:chExt cx="6350000" cy="6349975"/>
          </a:xfrm>
        </p:grpSpPr>
        <p:sp>
          <p:nvSpPr>
            <p:cNvPr name="Freeform 31" id="3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a:solidFill>
                <a:srgbClr val="000000"/>
              </a:solidFill>
            </a:ln>
          </p:spPr>
        </p:sp>
      </p:grpSp>
      <p:sp>
        <p:nvSpPr>
          <p:cNvPr name="TextBox 32" id="32"/>
          <p:cNvSpPr txBox="true"/>
          <p:nvPr/>
        </p:nvSpPr>
        <p:spPr>
          <a:xfrm rot="0">
            <a:off x="14658542" y="8156773"/>
            <a:ext cx="560136" cy="172315"/>
          </a:xfrm>
          <a:prstGeom prst="rect">
            <a:avLst/>
          </a:prstGeom>
        </p:spPr>
        <p:txBody>
          <a:bodyPr anchor="t" rtlCol="false" tIns="0" lIns="0" bIns="0" rIns="0">
            <a:spAutoFit/>
          </a:bodyPr>
          <a:lstStyle/>
          <a:p>
            <a:pPr>
              <a:lnSpc>
                <a:spcPts val="1385"/>
              </a:lnSpc>
            </a:pPr>
            <a:r>
              <a:rPr lang="en-US" sz="1319">
                <a:solidFill>
                  <a:srgbClr val="000000"/>
                </a:solidFill>
                <a:latin typeface="DM Sans"/>
              </a:rPr>
              <a:t>Antony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73431" y="0"/>
            <a:ext cx="7514569" cy="10596688"/>
            <a:chOff x="0" y="0"/>
            <a:chExt cx="10019425" cy="14128917"/>
          </a:xfrm>
        </p:grpSpPr>
        <p:pic>
          <p:nvPicPr>
            <p:cNvPr name="Picture 3" id="3"/>
            <p:cNvPicPr>
              <a:picLocks noChangeAspect="true"/>
            </p:cNvPicPr>
            <p:nvPr/>
          </p:nvPicPr>
          <p:blipFill>
            <a:blip r:embed="rId3"/>
            <a:srcRect l="50857" t="0" r="6416" b="0"/>
            <a:stretch>
              <a:fillRect/>
            </a:stretch>
          </p:blipFill>
          <p:spPr>
            <a:xfrm>
              <a:off x="0" y="0"/>
              <a:ext cx="10019425" cy="14128917"/>
            </a:xfrm>
            <a:prstGeom prst="rect">
              <a:avLst/>
            </a:prstGeom>
          </p:spPr>
        </p:pic>
      </p:grpSp>
      <p:grpSp>
        <p:nvGrpSpPr>
          <p:cNvPr name="Group 4" id="4"/>
          <p:cNvGrpSpPr/>
          <p:nvPr/>
        </p:nvGrpSpPr>
        <p:grpSpPr>
          <a:xfrm rot="0">
            <a:off x="426021" y="1723877"/>
            <a:ext cx="10158075" cy="5821593"/>
            <a:chOff x="0" y="0"/>
            <a:chExt cx="13544101" cy="7762125"/>
          </a:xfrm>
        </p:grpSpPr>
        <p:sp>
          <p:nvSpPr>
            <p:cNvPr name="TextBox 5" id="5"/>
            <p:cNvSpPr txBox="true"/>
            <p:nvPr/>
          </p:nvSpPr>
          <p:spPr>
            <a:xfrm rot="0">
              <a:off x="0" y="-76200"/>
              <a:ext cx="13544101" cy="1700482"/>
            </a:xfrm>
            <a:prstGeom prst="rect">
              <a:avLst/>
            </a:prstGeom>
          </p:spPr>
          <p:txBody>
            <a:bodyPr anchor="t" rtlCol="false" tIns="0" lIns="0" bIns="0" rIns="0">
              <a:spAutoFit/>
            </a:bodyPr>
            <a:lstStyle/>
            <a:p>
              <a:pPr>
                <a:lnSpc>
                  <a:spcPts val="10391"/>
                </a:lnSpc>
              </a:pPr>
              <a:r>
                <a:rPr lang="en-US" sz="7993">
                  <a:solidFill>
                    <a:srgbClr val="000000"/>
                  </a:solidFill>
                  <a:latin typeface="Open Sauce"/>
                </a:rPr>
                <a:t>Problem</a:t>
              </a:r>
            </a:p>
          </p:txBody>
        </p:sp>
        <p:sp>
          <p:nvSpPr>
            <p:cNvPr name="TextBox 6" id="6"/>
            <p:cNvSpPr txBox="true"/>
            <p:nvPr/>
          </p:nvSpPr>
          <p:spPr>
            <a:xfrm rot="0">
              <a:off x="0" y="2219935"/>
              <a:ext cx="13544101" cy="5542190"/>
            </a:xfrm>
            <a:prstGeom prst="rect">
              <a:avLst/>
            </a:prstGeom>
          </p:spPr>
          <p:txBody>
            <a:bodyPr anchor="t" rtlCol="false" tIns="0" lIns="0" bIns="0" rIns="0">
              <a:spAutoFit/>
            </a:bodyPr>
            <a:lstStyle/>
            <a:p>
              <a:pPr>
                <a:lnSpc>
                  <a:spcPts val="4101"/>
                </a:lnSpc>
              </a:pPr>
              <a:r>
                <a:rPr lang="en-US" sz="3155">
                  <a:solidFill>
                    <a:srgbClr val="000000"/>
                  </a:solidFill>
                  <a:latin typeface="Open Sauce"/>
                </a:rPr>
                <a:t>A sustainable &amp; optimized way of public transport co-existing with personal transport, is the need of the hour</a:t>
              </a:r>
            </a:p>
            <a:p>
              <a:pPr marL="681236" indent="-340618" lvl="1">
                <a:lnSpc>
                  <a:spcPts val="4101"/>
                </a:lnSpc>
                <a:buFont typeface="Arial"/>
                <a:buChar char="•"/>
              </a:pPr>
              <a:r>
                <a:rPr lang="en-US" sz="3155">
                  <a:solidFill>
                    <a:srgbClr val="000000"/>
                  </a:solidFill>
                  <a:latin typeface="Open Sauce"/>
                </a:rPr>
                <a:t>to reduce carbon emissions</a:t>
              </a:r>
            </a:p>
            <a:p>
              <a:pPr marL="681236" indent="-340618" lvl="1">
                <a:lnSpc>
                  <a:spcPts val="4101"/>
                </a:lnSpc>
                <a:buFont typeface="Arial"/>
                <a:buChar char="•"/>
              </a:pPr>
              <a:r>
                <a:rPr lang="en-US" sz="3155">
                  <a:solidFill>
                    <a:srgbClr val="000000"/>
                  </a:solidFill>
                  <a:latin typeface="Open Sauce"/>
                </a:rPr>
                <a:t>to make travel safer during pandemic</a:t>
              </a:r>
            </a:p>
            <a:p>
              <a:pPr marL="681236" indent="-340618" lvl="1">
                <a:lnSpc>
                  <a:spcPts val="4101"/>
                </a:lnSpc>
                <a:buFont typeface="Arial"/>
                <a:buChar char="•"/>
              </a:pPr>
              <a:r>
                <a:rPr lang="en-US" sz="3155">
                  <a:solidFill>
                    <a:srgbClr val="000000"/>
                  </a:solidFill>
                  <a:latin typeface="Open Sauce"/>
                </a:rPr>
                <a:t>to determine &amp; encourage more people to use public transport / walk (where ever possible)</a:t>
              </a:r>
            </a:p>
            <a:p>
              <a:pPr>
                <a:lnSpc>
                  <a:spcPts val="4101"/>
                </a:lnSpc>
              </a:pPr>
            </a:p>
          </p:txBody>
        </p:sp>
      </p:grpSp>
      <p:sp>
        <p:nvSpPr>
          <p:cNvPr name="AutoShape 7" id="7"/>
          <p:cNvSpPr/>
          <p:nvPr/>
        </p:nvSpPr>
        <p:spPr>
          <a:xfrm rot="0">
            <a:off x="8766306" y="8501660"/>
            <a:ext cx="2204829" cy="1794865"/>
          </a:xfrm>
          <a:prstGeom prst="rect">
            <a:avLst/>
          </a:prstGeom>
          <a:solidFill>
            <a:srgbClr val="1A548F"/>
          </a:solidFill>
        </p:spPr>
      </p:sp>
      <p:grpSp>
        <p:nvGrpSpPr>
          <p:cNvPr name="Group 8" id="8"/>
          <p:cNvGrpSpPr/>
          <p:nvPr/>
        </p:nvGrpSpPr>
        <p:grpSpPr>
          <a:xfrm rot="0">
            <a:off x="9371830" y="9294406"/>
            <a:ext cx="974732" cy="190323"/>
            <a:chOff x="0" y="0"/>
            <a:chExt cx="2198440" cy="429260"/>
          </a:xfrm>
        </p:grpSpPr>
        <p:sp>
          <p:nvSpPr>
            <p:cNvPr name="Freeform 9" id="9"/>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656529"/>
            <a:ext cx="17384733" cy="7373171"/>
            <a:chOff x="0" y="0"/>
            <a:chExt cx="9620467" cy="4080209"/>
          </a:xfrm>
        </p:grpSpPr>
        <p:sp>
          <p:nvSpPr>
            <p:cNvPr name="Freeform 3" id="3"/>
            <p:cNvSpPr/>
            <p:nvPr/>
          </p:nvSpPr>
          <p:spPr>
            <a:xfrm>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606761" y="1942856"/>
            <a:ext cx="5366857" cy="856021"/>
            <a:chOff x="0" y="0"/>
            <a:chExt cx="7155809" cy="1141361"/>
          </a:xfrm>
        </p:grpSpPr>
        <p:grpSp>
          <p:nvGrpSpPr>
            <p:cNvPr name="Group 5" id="5"/>
            <p:cNvGrpSpPr/>
            <p:nvPr/>
          </p:nvGrpSpPr>
          <p:grpSpPr>
            <a:xfrm rot="0">
              <a:off x="0" y="0"/>
              <a:ext cx="7155809" cy="1141361"/>
              <a:chOff x="0" y="0"/>
              <a:chExt cx="4332770" cy="691082"/>
            </a:xfrm>
          </p:grpSpPr>
          <p:sp>
            <p:nvSpPr>
              <p:cNvPr name="Freeform 6" id="6"/>
              <p:cNvSpPr/>
              <p:nvPr/>
            </p:nvSpPr>
            <p:spPr>
              <a:xfrm>
                <a:off x="0" y="0"/>
                <a:ext cx="4332770" cy="691083"/>
              </a:xfrm>
              <a:custGeom>
                <a:avLst/>
                <a:gdLst/>
                <a:ahLst/>
                <a:cxnLst/>
                <a:rect r="r" b="b" t="t" l="l"/>
                <a:pathLst>
                  <a:path h="691083" w="4332770">
                    <a:moveTo>
                      <a:pt x="4208310" y="691082"/>
                    </a:moveTo>
                    <a:lnTo>
                      <a:pt x="124460" y="691082"/>
                    </a:lnTo>
                    <a:cubicBezTo>
                      <a:pt x="55880" y="691082"/>
                      <a:pt x="0" y="635202"/>
                      <a:pt x="0" y="566622"/>
                    </a:cubicBezTo>
                    <a:lnTo>
                      <a:pt x="0" y="124460"/>
                    </a:lnTo>
                    <a:cubicBezTo>
                      <a:pt x="0" y="55880"/>
                      <a:pt x="55880" y="0"/>
                      <a:pt x="124460" y="0"/>
                    </a:cubicBezTo>
                    <a:lnTo>
                      <a:pt x="4208310" y="0"/>
                    </a:lnTo>
                    <a:cubicBezTo>
                      <a:pt x="4276890" y="0"/>
                      <a:pt x="4332770" y="55880"/>
                      <a:pt x="4332770" y="124460"/>
                    </a:cubicBezTo>
                    <a:lnTo>
                      <a:pt x="4332770" y="566622"/>
                    </a:lnTo>
                    <a:cubicBezTo>
                      <a:pt x="4332770" y="635203"/>
                      <a:pt x="4276890" y="691083"/>
                      <a:pt x="4208310" y="691083"/>
                    </a:cubicBezTo>
                    <a:close/>
                  </a:path>
                </a:pathLst>
              </a:custGeom>
              <a:solidFill>
                <a:srgbClr val="1A548F"/>
              </a:solidFill>
            </p:spPr>
          </p:sp>
        </p:grpSp>
        <p:sp>
          <p:nvSpPr>
            <p:cNvPr name="TextBox 7" id="7"/>
            <p:cNvSpPr txBox="true"/>
            <p:nvPr/>
          </p:nvSpPr>
          <p:spPr>
            <a:xfrm rot="0">
              <a:off x="246402" y="338706"/>
              <a:ext cx="6632049" cy="435373"/>
            </a:xfrm>
            <a:prstGeom prst="rect">
              <a:avLst/>
            </a:prstGeom>
          </p:spPr>
          <p:txBody>
            <a:bodyPr anchor="t" rtlCol="false" tIns="0" lIns="0" bIns="0" rIns="0">
              <a:spAutoFit/>
            </a:bodyPr>
            <a:lstStyle/>
            <a:p>
              <a:pPr>
                <a:lnSpc>
                  <a:spcPts val="2601"/>
                </a:lnSpc>
              </a:pPr>
              <a:r>
                <a:rPr lang="en-US" sz="2001">
                  <a:solidFill>
                    <a:srgbClr val="FFFFFF"/>
                  </a:solidFill>
                  <a:latin typeface="DM Sans"/>
                </a:rPr>
                <a:t>Are we travelling the same?</a:t>
              </a:r>
            </a:p>
          </p:txBody>
        </p:sp>
      </p:grpSp>
      <p:pic>
        <p:nvPicPr>
          <p:cNvPr name="Picture 8" id="8"/>
          <p:cNvPicPr>
            <a:picLocks noChangeAspect="true"/>
          </p:cNvPicPr>
          <p:nvPr/>
        </p:nvPicPr>
        <p:blipFill>
          <a:blip r:embed="rId3"/>
          <a:srcRect l="0" t="2352" r="0" b="0"/>
          <a:stretch>
            <a:fillRect/>
          </a:stretch>
        </p:blipFill>
        <p:spPr>
          <a:xfrm flipH="false" flipV="false" rot="0">
            <a:off x="11262257" y="5143500"/>
            <a:ext cx="6225549" cy="2880764"/>
          </a:xfrm>
          <a:prstGeom prst="rect">
            <a:avLst/>
          </a:prstGeom>
        </p:spPr>
      </p:pic>
      <p:grpSp>
        <p:nvGrpSpPr>
          <p:cNvPr name="Group 9" id="9"/>
          <p:cNvGrpSpPr/>
          <p:nvPr/>
        </p:nvGrpSpPr>
        <p:grpSpPr>
          <a:xfrm rot="436960">
            <a:off x="16004504" y="3092879"/>
            <a:ext cx="1573828" cy="2176758"/>
            <a:chOff x="0" y="0"/>
            <a:chExt cx="2098437" cy="2902345"/>
          </a:xfrm>
        </p:grpSpPr>
        <p:grpSp>
          <p:nvGrpSpPr>
            <p:cNvPr name="Group 10" id="10"/>
            <p:cNvGrpSpPr/>
            <p:nvPr/>
          </p:nvGrpSpPr>
          <p:grpSpPr>
            <a:xfrm rot="0">
              <a:off x="0" y="0"/>
              <a:ext cx="2098437" cy="2902345"/>
              <a:chOff x="0" y="0"/>
              <a:chExt cx="3213405" cy="4444455"/>
            </a:xfrm>
          </p:grpSpPr>
          <p:sp>
            <p:nvSpPr>
              <p:cNvPr name="Freeform 11" id="11"/>
              <p:cNvSpPr/>
              <p:nvPr/>
            </p:nvSpPr>
            <p:spPr>
              <a:xfrm>
                <a:off x="0" y="218440"/>
                <a:ext cx="3212135" cy="4226015"/>
              </a:xfrm>
              <a:custGeom>
                <a:avLst/>
                <a:gdLst/>
                <a:ahLst/>
                <a:cxnLst/>
                <a:rect r="r" b="b" t="t" l="l"/>
                <a:pathLst>
                  <a:path h="4226015" w="3212135">
                    <a:moveTo>
                      <a:pt x="0" y="16510"/>
                    </a:moveTo>
                    <a:cubicBezTo>
                      <a:pt x="0" y="16510"/>
                      <a:pt x="2540" y="345440"/>
                      <a:pt x="2540" y="985596"/>
                    </a:cubicBezTo>
                    <a:cubicBezTo>
                      <a:pt x="2540" y="2244128"/>
                      <a:pt x="7620" y="3044915"/>
                      <a:pt x="7620" y="3305265"/>
                    </a:cubicBezTo>
                    <a:cubicBezTo>
                      <a:pt x="7620" y="3499575"/>
                      <a:pt x="16510" y="3898355"/>
                      <a:pt x="21590" y="4090125"/>
                    </a:cubicBezTo>
                    <a:lnTo>
                      <a:pt x="130810" y="4204425"/>
                    </a:lnTo>
                    <a:cubicBezTo>
                      <a:pt x="275590" y="4212045"/>
                      <a:pt x="543560" y="4226015"/>
                      <a:pt x="793750" y="4226015"/>
                    </a:cubicBezTo>
                    <a:lnTo>
                      <a:pt x="3212135" y="4226015"/>
                    </a:lnTo>
                    <a:lnTo>
                      <a:pt x="3212135" y="813623"/>
                    </a:lnTo>
                    <a:cubicBezTo>
                      <a:pt x="3212135" y="323850"/>
                      <a:pt x="3203245" y="46990"/>
                      <a:pt x="3203245" y="46990"/>
                    </a:cubicBezTo>
                    <a:cubicBezTo>
                      <a:pt x="3048305" y="26670"/>
                      <a:pt x="2892095" y="16510"/>
                      <a:pt x="2734615" y="17780"/>
                    </a:cubicBezTo>
                    <a:cubicBezTo>
                      <a:pt x="2461565" y="17780"/>
                      <a:pt x="944880" y="22860"/>
                      <a:pt x="694690" y="13970"/>
                    </a:cubicBezTo>
                    <a:cubicBezTo>
                      <a:pt x="360680" y="0"/>
                      <a:pt x="0" y="16510"/>
                      <a:pt x="0" y="16510"/>
                    </a:cubicBezTo>
                    <a:close/>
                  </a:path>
                </a:pathLst>
              </a:custGeom>
              <a:solidFill>
                <a:srgbClr val="35A1F4"/>
              </a:solidFill>
            </p:spPr>
          </p:sp>
          <p:sp>
            <p:nvSpPr>
              <p:cNvPr name="Freeform 12" id="12"/>
              <p:cNvSpPr/>
              <p:nvPr/>
            </p:nvSpPr>
            <p:spPr>
              <a:xfrm>
                <a:off x="21590" y="0"/>
                <a:ext cx="2723185" cy="4424135"/>
              </a:xfrm>
              <a:custGeom>
                <a:avLst/>
                <a:gdLst/>
                <a:ahLst/>
                <a:cxnLst/>
                <a:rect r="r" b="b" t="t" l="l"/>
                <a:pathLst>
                  <a:path h="4424135" w="2723185">
                    <a:moveTo>
                      <a:pt x="0" y="4309835"/>
                    </a:moveTo>
                    <a:lnTo>
                      <a:pt x="109220" y="4424135"/>
                    </a:lnTo>
                    <a:lnTo>
                      <a:pt x="123190" y="4290785"/>
                    </a:lnTo>
                    <a:lnTo>
                      <a:pt x="0" y="4309835"/>
                    </a:lnTo>
                    <a:close/>
                    <a:moveTo>
                      <a:pt x="1524305" y="106680"/>
                    </a:moveTo>
                    <a:cubicBezTo>
                      <a:pt x="1524305" y="106680"/>
                      <a:pt x="1942135" y="64770"/>
                      <a:pt x="2079295" y="55880"/>
                    </a:cubicBezTo>
                    <a:cubicBezTo>
                      <a:pt x="2216455" y="46990"/>
                      <a:pt x="2696515" y="0"/>
                      <a:pt x="2696515" y="0"/>
                    </a:cubicBezTo>
                    <a:cubicBezTo>
                      <a:pt x="2690165" y="41910"/>
                      <a:pt x="2688895" y="86360"/>
                      <a:pt x="2693975" y="128270"/>
                    </a:cubicBezTo>
                    <a:cubicBezTo>
                      <a:pt x="2700325" y="167640"/>
                      <a:pt x="2702865" y="208280"/>
                      <a:pt x="2701595" y="248920"/>
                    </a:cubicBezTo>
                    <a:lnTo>
                      <a:pt x="2723185" y="318770"/>
                    </a:lnTo>
                    <a:lnTo>
                      <a:pt x="2713025" y="419100"/>
                    </a:lnTo>
                    <a:cubicBezTo>
                      <a:pt x="2713025" y="419100"/>
                      <a:pt x="1962455" y="454660"/>
                      <a:pt x="1825295" y="471170"/>
                    </a:cubicBezTo>
                    <a:cubicBezTo>
                      <a:pt x="1688135" y="487680"/>
                      <a:pt x="1483665" y="486410"/>
                      <a:pt x="1483665" y="486410"/>
                    </a:cubicBezTo>
                    <a:cubicBezTo>
                      <a:pt x="1483665" y="486410"/>
                      <a:pt x="1476045" y="365760"/>
                      <a:pt x="1488745" y="322580"/>
                    </a:cubicBezTo>
                    <a:cubicBezTo>
                      <a:pt x="1498905" y="288290"/>
                      <a:pt x="1502715" y="251460"/>
                      <a:pt x="1497635" y="214630"/>
                    </a:cubicBezTo>
                    <a:cubicBezTo>
                      <a:pt x="1497635" y="186690"/>
                      <a:pt x="1524305" y="106680"/>
                      <a:pt x="1524305" y="106680"/>
                    </a:cubicBezTo>
                    <a:close/>
                  </a:path>
                </a:pathLst>
              </a:custGeom>
              <a:solidFill>
                <a:srgbClr val="1A548F"/>
              </a:solidFill>
            </p:spPr>
          </p:sp>
        </p:grpSp>
        <p:sp>
          <p:nvSpPr>
            <p:cNvPr name="TextBox 13" id="13"/>
            <p:cNvSpPr txBox="true"/>
            <p:nvPr/>
          </p:nvSpPr>
          <p:spPr>
            <a:xfrm rot="88717">
              <a:off x="282757" y="806054"/>
              <a:ext cx="1533090" cy="1449660"/>
            </a:xfrm>
            <a:prstGeom prst="rect">
              <a:avLst/>
            </a:prstGeom>
          </p:spPr>
          <p:txBody>
            <a:bodyPr anchor="t" rtlCol="false" tIns="0" lIns="0" bIns="0" rIns="0">
              <a:spAutoFit/>
            </a:bodyPr>
            <a:lstStyle/>
            <a:p>
              <a:pPr algn="ctr">
                <a:lnSpc>
                  <a:spcPts val="1421"/>
                </a:lnSpc>
              </a:pPr>
              <a:r>
                <a:rPr lang="en-US" sz="1184">
                  <a:solidFill>
                    <a:srgbClr val="000000"/>
                  </a:solidFill>
                  <a:latin typeface="DM Sans"/>
                </a:rPr>
                <a:t>Change of transportation preference (Covid) from baseline (pre-Covid)</a:t>
              </a:r>
            </a:p>
          </p:txBody>
        </p:sp>
      </p:grpSp>
      <p:sp>
        <p:nvSpPr>
          <p:cNvPr name="TextBox 14" id="14"/>
          <p:cNvSpPr txBox="true"/>
          <p:nvPr/>
        </p:nvSpPr>
        <p:spPr>
          <a:xfrm rot="0">
            <a:off x="559136" y="354505"/>
            <a:ext cx="2072108" cy="933477"/>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Why?</a:t>
            </a:r>
          </a:p>
        </p:txBody>
      </p:sp>
      <p:sp>
        <p:nvSpPr>
          <p:cNvPr name="TextBox 15" id="15"/>
          <p:cNvSpPr txBox="true"/>
          <p:nvPr/>
        </p:nvSpPr>
        <p:spPr>
          <a:xfrm rot="0">
            <a:off x="2471159" y="920316"/>
            <a:ext cx="8195308" cy="367665"/>
          </a:xfrm>
          <a:prstGeom prst="rect">
            <a:avLst/>
          </a:prstGeom>
        </p:spPr>
        <p:txBody>
          <a:bodyPr anchor="t" rtlCol="false" tIns="0" lIns="0" bIns="0" rIns="0">
            <a:spAutoFit/>
          </a:bodyPr>
          <a:lstStyle/>
          <a:p>
            <a:pPr marL="0" indent="0" lvl="0">
              <a:lnSpc>
                <a:spcPts val="2940"/>
              </a:lnSpc>
              <a:spcBef>
                <a:spcPct val="0"/>
              </a:spcBef>
            </a:pPr>
            <a:r>
              <a:rPr lang="en-US" sz="2100">
                <a:solidFill>
                  <a:srgbClr val="000000"/>
                </a:solidFill>
                <a:latin typeface="DM Sans"/>
              </a:rPr>
              <a:t>Why do we need such a solution? Were we not traveling before?</a:t>
            </a:r>
          </a:p>
        </p:txBody>
      </p:sp>
      <p:sp>
        <p:nvSpPr>
          <p:cNvPr name="TextBox 16" id="16"/>
          <p:cNvSpPr txBox="true"/>
          <p:nvPr/>
        </p:nvSpPr>
        <p:spPr>
          <a:xfrm rot="0">
            <a:off x="606761" y="2927594"/>
            <a:ext cx="14837864" cy="1253664"/>
          </a:xfrm>
          <a:prstGeom prst="rect">
            <a:avLst/>
          </a:prstGeom>
        </p:spPr>
        <p:txBody>
          <a:bodyPr anchor="t" rtlCol="false" tIns="0" lIns="0" bIns="0" rIns="0">
            <a:spAutoFit/>
          </a:bodyPr>
          <a:lstStyle/>
          <a:p>
            <a:pPr algn="just">
              <a:lnSpc>
                <a:spcPts val="3324"/>
              </a:lnSpc>
            </a:pPr>
            <a:r>
              <a:rPr lang="en-US" sz="2374">
                <a:solidFill>
                  <a:srgbClr val="000000"/>
                </a:solidFill>
                <a:latin typeface="DM Sans Bold"/>
              </a:rPr>
              <a:t>COVID-19 has altered our way of life dramatically. </a:t>
            </a:r>
          </a:p>
          <a:p>
            <a:pPr algn="just">
              <a:lnSpc>
                <a:spcPts val="3324"/>
              </a:lnSpc>
            </a:pPr>
            <a:r>
              <a:rPr lang="en-US" sz="2374">
                <a:solidFill>
                  <a:srgbClr val="000000"/>
                </a:solidFill>
                <a:latin typeface="DM Sans Bold"/>
              </a:rPr>
              <a:t>Our social interactions, our professional dynamics, and our digital relationships are all transformed. </a:t>
            </a:r>
          </a:p>
          <a:p>
            <a:pPr algn="just">
              <a:lnSpc>
                <a:spcPts val="3324"/>
              </a:lnSpc>
            </a:pPr>
            <a:r>
              <a:rPr lang="en-US" sz="2374">
                <a:solidFill>
                  <a:srgbClr val="000000"/>
                </a:solidFill>
                <a:latin typeface="DM Sans Bold"/>
              </a:rPr>
              <a:t>The Public Transport sector has certainly not been immune to that transition.</a:t>
            </a:r>
          </a:p>
        </p:txBody>
      </p:sp>
      <p:pic>
        <p:nvPicPr>
          <p:cNvPr name="Picture 17" id="17"/>
          <p:cNvPicPr>
            <a:picLocks noChangeAspect="true"/>
          </p:cNvPicPr>
          <p:nvPr/>
        </p:nvPicPr>
        <p:blipFill>
          <a:blip r:embed="rId4"/>
          <a:srcRect l="0" t="0" r="0" b="0"/>
          <a:stretch>
            <a:fillRect/>
          </a:stretch>
        </p:blipFill>
        <p:spPr>
          <a:xfrm flipH="false" flipV="false" rot="0">
            <a:off x="817179" y="5343115"/>
            <a:ext cx="9180857" cy="1853413"/>
          </a:xfrm>
          <a:prstGeom prst="rect">
            <a:avLst/>
          </a:prstGeom>
        </p:spPr>
      </p:pic>
      <p:grpSp>
        <p:nvGrpSpPr>
          <p:cNvPr name="Group 18" id="18"/>
          <p:cNvGrpSpPr/>
          <p:nvPr/>
        </p:nvGrpSpPr>
        <p:grpSpPr>
          <a:xfrm rot="666280">
            <a:off x="9215767" y="7079197"/>
            <a:ext cx="1564537" cy="1816845"/>
            <a:chOff x="0" y="0"/>
            <a:chExt cx="2086050" cy="2422460"/>
          </a:xfrm>
        </p:grpSpPr>
        <p:grpSp>
          <p:nvGrpSpPr>
            <p:cNvPr name="Group 19" id="19"/>
            <p:cNvGrpSpPr/>
            <p:nvPr/>
          </p:nvGrpSpPr>
          <p:grpSpPr>
            <a:xfrm rot="0">
              <a:off x="0" y="0"/>
              <a:ext cx="2086050" cy="2422460"/>
              <a:chOff x="0" y="0"/>
              <a:chExt cx="3194436" cy="3709591"/>
            </a:xfrm>
          </p:grpSpPr>
          <p:sp>
            <p:nvSpPr>
              <p:cNvPr name="Freeform 20" id="20"/>
              <p:cNvSpPr/>
              <p:nvPr/>
            </p:nvSpPr>
            <p:spPr>
              <a:xfrm>
                <a:off x="0" y="218440"/>
                <a:ext cx="3193167" cy="3491151"/>
              </a:xfrm>
              <a:custGeom>
                <a:avLst/>
                <a:gdLst/>
                <a:ahLst/>
                <a:cxnLst/>
                <a:rect r="r" b="b" t="t" l="l"/>
                <a:pathLst>
                  <a:path h="3491151" w="3193167">
                    <a:moveTo>
                      <a:pt x="0" y="16510"/>
                    </a:moveTo>
                    <a:cubicBezTo>
                      <a:pt x="0" y="16510"/>
                      <a:pt x="2540" y="345440"/>
                      <a:pt x="2540" y="853988"/>
                    </a:cubicBezTo>
                    <a:cubicBezTo>
                      <a:pt x="2540" y="1628931"/>
                      <a:pt x="7620" y="2310051"/>
                      <a:pt x="7620" y="2570401"/>
                    </a:cubicBezTo>
                    <a:cubicBezTo>
                      <a:pt x="7620" y="2764711"/>
                      <a:pt x="16510" y="3163492"/>
                      <a:pt x="21590" y="3355261"/>
                    </a:cubicBezTo>
                    <a:lnTo>
                      <a:pt x="130810" y="3469561"/>
                    </a:lnTo>
                    <a:cubicBezTo>
                      <a:pt x="275590" y="3477181"/>
                      <a:pt x="543560" y="3491151"/>
                      <a:pt x="793750" y="3491151"/>
                    </a:cubicBezTo>
                    <a:lnTo>
                      <a:pt x="3193167" y="3491151"/>
                    </a:lnTo>
                    <a:lnTo>
                      <a:pt x="3193167" y="748095"/>
                    </a:lnTo>
                    <a:cubicBezTo>
                      <a:pt x="3193167" y="323850"/>
                      <a:pt x="3184277" y="46990"/>
                      <a:pt x="3184277" y="46990"/>
                    </a:cubicBezTo>
                    <a:cubicBezTo>
                      <a:pt x="3029337" y="26670"/>
                      <a:pt x="2873127" y="16510"/>
                      <a:pt x="2715646" y="17780"/>
                    </a:cubicBezTo>
                    <a:cubicBezTo>
                      <a:pt x="2442596" y="17780"/>
                      <a:pt x="944880" y="22860"/>
                      <a:pt x="694690" y="13970"/>
                    </a:cubicBezTo>
                    <a:cubicBezTo>
                      <a:pt x="360680" y="0"/>
                      <a:pt x="0" y="16510"/>
                      <a:pt x="0" y="16510"/>
                    </a:cubicBezTo>
                    <a:close/>
                  </a:path>
                </a:pathLst>
              </a:custGeom>
              <a:solidFill>
                <a:srgbClr val="35A1F4"/>
              </a:solidFill>
            </p:spPr>
          </p:sp>
          <p:sp>
            <p:nvSpPr>
              <p:cNvPr name="Freeform 21" id="21"/>
              <p:cNvSpPr/>
              <p:nvPr/>
            </p:nvSpPr>
            <p:spPr>
              <a:xfrm>
                <a:off x="21590" y="0"/>
                <a:ext cx="2704216" cy="3689271"/>
              </a:xfrm>
              <a:custGeom>
                <a:avLst/>
                <a:gdLst/>
                <a:ahLst/>
                <a:cxnLst/>
                <a:rect r="r" b="b" t="t" l="l"/>
                <a:pathLst>
                  <a:path h="3689271" w="2704216">
                    <a:moveTo>
                      <a:pt x="0" y="3574971"/>
                    </a:moveTo>
                    <a:lnTo>
                      <a:pt x="109220" y="3689271"/>
                    </a:lnTo>
                    <a:lnTo>
                      <a:pt x="123190" y="3555921"/>
                    </a:lnTo>
                    <a:lnTo>
                      <a:pt x="0" y="3574971"/>
                    </a:lnTo>
                    <a:close/>
                    <a:moveTo>
                      <a:pt x="1505336" y="106680"/>
                    </a:moveTo>
                    <a:cubicBezTo>
                      <a:pt x="1505336" y="106680"/>
                      <a:pt x="1923166" y="64770"/>
                      <a:pt x="2060327" y="55880"/>
                    </a:cubicBezTo>
                    <a:cubicBezTo>
                      <a:pt x="2197487" y="46990"/>
                      <a:pt x="2677546" y="0"/>
                      <a:pt x="2677546" y="0"/>
                    </a:cubicBezTo>
                    <a:cubicBezTo>
                      <a:pt x="2671196" y="41910"/>
                      <a:pt x="2669926" y="86360"/>
                      <a:pt x="2675006" y="128270"/>
                    </a:cubicBezTo>
                    <a:cubicBezTo>
                      <a:pt x="2681356" y="167640"/>
                      <a:pt x="2683896" y="208280"/>
                      <a:pt x="2682626" y="248920"/>
                    </a:cubicBezTo>
                    <a:lnTo>
                      <a:pt x="2704216" y="318770"/>
                    </a:lnTo>
                    <a:lnTo>
                      <a:pt x="2694056" y="419100"/>
                    </a:lnTo>
                    <a:cubicBezTo>
                      <a:pt x="2694056" y="419100"/>
                      <a:pt x="1943486" y="454660"/>
                      <a:pt x="1806326" y="471170"/>
                    </a:cubicBezTo>
                    <a:cubicBezTo>
                      <a:pt x="1669166" y="487680"/>
                      <a:pt x="1464696" y="486410"/>
                      <a:pt x="1464696" y="486410"/>
                    </a:cubicBezTo>
                    <a:cubicBezTo>
                      <a:pt x="1464696" y="486410"/>
                      <a:pt x="1457076" y="365760"/>
                      <a:pt x="1469776" y="322580"/>
                    </a:cubicBezTo>
                    <a:cubicBezTo>
                      <a:pt x="1479936" y="288290"/>
                      <a:pt x="1483746" y="251460"/>
                      <a:pt x="1478666" y="214630"/>
                    </a:cubicBezTo>
                    <a:cubicBezTo>
                      <a:pt x="1478666" y="186690"/>
                      <a:pt x="1505336" y="106680"/>
                      <a:pt x="1505336" y="106680"/>
                    </a:cubicBezTo>
                    <a:close/>
                  </a:path>
                </a:pathLst>
              </a:custGeom>
              <a:solidFill>
                <a:srgbClr val="1A548F"/>
              </a:solidFill>
            </p:spPr>
          </p:sp>
        </p:grpSp>
        <p:sp>
          <p:nvSpPr>
            <p:cNvPr name="TextBox 22" id="22"/>
            <p:cNvSpPr txBox="true"/>
            <p:nvPr/>
          </p:nvSpPr>
          <p:spPr>
            <a:xfrm rot="88717">
              <a:off x="276563" y="806134"/>
              <a:ext cx="1533090" cy="969615"/>
            </a:xfrm>
            <a:prstGeom prst="rect">
              <a:avLst/>
            </a:prstGeom>
          </p:spPr>
          <p:txBody>
            <a:bodyPr anchor="t" rtlCol="false" tIns="0" lIns="0" bIns="0" rIns="0">
              <a:spAutoFit/>
            </a:bodyPr>
            <a:lstStyle/>
            <a:p>
              <a:pPr algn="ctr">
                <a:lnSpc>
                  <a:spcPts val="1421"/>
                </a:lnSpc>
              </a:pPr>
              <a:r>
                <a:rPr lang="en-US" sz="1184">
                  <a:solidFill>
                    <a:srgbClr val="000000"/>
                  </a:solidFill>
                  <a:latin typeface="DM Sans"/>
                </a:rPr>
                <a:t>Implied mode share across cities and time period</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32677" y="9525"/>
            <a:ext cx="11055323" cy="10287000"/>
            <a:chOff x="0" y="0"/>
            <a:chExt cx="14740430" cy="13716000"/>
          </a:xfrm>
        </p:grpSpPr>
        <p:pic>
          <p:nvPicPr>
            <p:cNvPr name="Picture 3" id="3"/>
            <p:cNvPicPr>
              <a:picLocks noChangeAspect="true"/>
            </p:cNvPicPr>
            <p:nvPr/>
          </p:nvPicPr>
          <p:blipFill>
            <a:blip r:embed="rId3"/>
            <a:srcRect l="41477" t="0" r="28341" b="0"/>
            <a:stretch>
              <a:fillRect/>
            </a:stretch>
          </p:blipFill>
          <p:spPr>
            <a:xfrm>
              <a:off x="0" y="0"/>
              <a:ext cx="4913477" cy="9144000"/>
            </a:xfrm>
            <a:prstGeom prst="rect">
              <a:avLst/>
            </a:prstGeom>
          </p:spPr>
        </p:pic>
        <p:pic>
          <p:nvPicPr>
            <p:cNvPr name="Picture 4" id="4"/>
            <p:cNvPicPr>
              <a:picLocks noChangeAspect="true"/>
            </p:cNvPicPr>
            <p:nvPr/>
          </p:nvPicPr>
          <p:blipFill>
            <a:blip r:embed="rId4"/>
            <a:srcRect l="22383" t="0" r="5970" b="0"/>
            <a:stretch>
              <a:fillRect/>
            </a:stretch>
          </p:blipFill>
          <p:spPr>
            <a:xfrm>
              <a:off x="4913477" y="0"/>
              <a:ext cx="9826953" cy="9144000"/>
            </a:xfrm>
            <a:prstGeom prst="rect">
              <a:avLst/>
            </a:prstGeom>
          </p:spPr>
        </p:pic>
        <p:pic>
          <p:nvPicPr>
            <p:cNvPr name="Picture 5" id="5"/>
            <p:cNvPicPr>
              <a:picLocks noChangeAspect="true"/>
            </p:cNvPicPr>
            <p:nvPr/>
          </p:nvPicPr>
          <p:blipFill>
            <a:blip r:embed="rId5"/>
            <a:srcRect l="0" t="3474" r="0" b="3474"/>
            <a:stretch>
              <a:fillRect/>
            </a:stretch>
          </p:blipFill>
          <p:spPr>
            <a:xfrm>
              <a:off x="0" y="9144000"/>
              <a:ext cx="7370215" cy="4572000"/>
            </a:xfrm>
            <a:prstGeom prst="rect">
              <a:avLst/>
            </a:prstGeom>
          </p:spPr>
        </p:pic>
        <p:pic>
          <p:nvPicPr>
            <p:cNvPr name="Picture 6" id="6"/>
            <p:cNvPicPr>
              <a:picLocks noChangeAspect="true"/>
            </p:cNvPicPr>
            <p:nvPr/>
          </p:nvPicPr>
          <p:blipFill>
            <a:blip r:embed="rId6"/>
            <a:srcRect l="0" t="3532" r="0" b="3532"/>
            <a:stretch>
              <a:fillRect/>
            </a:stretch>
          </p:blipFill>
          <p:spPr>
            <a:xfrm>
              <a:off x="7370215" y="9144000"/>
              <a:ext cx="7370215" cy="4572000"/>
            </a:xfrm>
            <a:prstGeom prst="rect">
              <a:avLst/>
            </a:prstGeom>
          </p:spPr>
        </p:pic>
      </p:grpSp>
      <p:grpSp>
        <p:nvGrpSpPr>
          <p:cNvPr name="Group 7" id="7"/>
          <p:cNvGrpSpPr/>
          <p:nvPr/>
        </p:nvGrpSpPr>
        <p:grpSpPr>
          <a:xfrm rot="0">
            <a:off x="793939" y="1979885"/>
            <a:ext cx="5512849" cy="6205169"/>
            <a:chOff x="0" y="0"/>
            <a:chExt cx="7350465" cy="8273559"/>
          </a:xfrm>
        </p:grpSpPr>
        <p:sp>
          <p:nvSpPr>
            <p:cNvPr name="TextBox 8" id="8"/>
            <p:cNvSpPr txBox="true"/>
            <p:nvPr/>
          </p:nvSpPr>
          <p:spPr>
            <a:xfrm rot="0">
              <a:off x="0" y="-28575"/>
              <a:ext cx="7350465" cy="727058"/>
            </a:xfrm>
            <a:prstGeom prst="rect">
              <a:avLst/>
            </a:prstGeom>
          </p:spPr>
          <p:txBody>
            <a:bodyPr anchor="t" rtlCol="false" tIns="0" lIns="0" bIns="0" rIns="0">
              <a:spAutoFit/>
            </a:bodyPr>
            <a:lstStyle/>
            <a:p>
              <a:pPr>
                <a:lnSpc>
                  <a:spcPts val="4468"/>
                </a:lnSpc>
              </a:pPr>
              <a:r>
                <a:rPr lang="en-US" sz="3437">
                  <a:solidFill>
                    <a:srgbClr val="A8A8A8"/>
                  </a:solidFill>
                  <a:latin typeface="Open Sauce"/>
                </a:rPr>
                <a:t>Initiatives / Awareness</a:t>
              </a:r>
            </a:p>
          </p:txBody>
        </p:sp>
        <p:sp>
          <p:nvSpPr>
            <p:cNvPr name="TextBox 9" id="9"/>
            <p:cNvSpPr txBox="true"/>
            <p:nvPr/>
          </p:nvSpPr>
          <p:spPr>
            <a:xfrm rot="0">
              <a:off x="0" y="1352224"/>
              <a:ext cx="7350465" cy="6921335"/>
            </a:xfrm>
            <a:prstGeom prst="rect">
              <a:avLst/>
            </a:prstGeom>
          </p:spPr>
          <p:txBody>
            <a:bodyPr anchor="t" rtlCol="false" tIns="0" lIns="0" bIns="0" rIns="0">
              <a:spAutoFit/>
            </a:bodyPr>
            <a:lstStyle/>
            <a:p>
              <a:pPr marL="593711" indent="-296855" lvl="1">
                <a:lnSpc>
                  <a:spcPts val="4124"/>
                </a:lnSpc>
                <a:buFont typeface="Arial"/>
                <a:buChar char="•"/>
              </a:pPr>
              <a:r>
                <a:rPr lang="en-US" sz="2749">
                  <a:solidFill>
                    <a:srgbClr val="000000"/>
                  </a:solidFill>
                  <a:latin typeface="Open Sauce Light"/>
                </a:rPr>
                <a:t>P</a:t>
              </a:r>
              <a:r>
                <a:rPr lang="en-US" sz="2749">
                  <a:solidFill>
                    <a:srgbClr val="000000"/>
                  </a:solidFill>
                  <a:latin typeface="Open Sauce Light"/>
                </a:rPr>
                <a:t>rovide a better experience through park and ride.</a:t>
              </a:r>
            </a:p>
            <a:p>
              <a:pPr marL="593711" indent="-296855" lvl="1">
                <a:lnSpc>
                  <a:spcPts val="4124"/>
                </a:lnSpc>
                <a:buFont typeface="Arial"/>
                <a:buChar char="•"/>
              </a:pPr>
              <a:r>
                <a:rPr lang="en-US" sz="2749">
                  <a:solidFill>
                    <a:srgbClr val="000000"/>
                  </a:solidFill>
                  <a:latin typeface="Open Sauce Light"/>
                </a:rPr>
                <a:t>Provide data on traffic congestions and parking availability to better map the journey and reduce travel time.</a:t>
              </a:r>
            </a:p>
            <a:p>
              <a:pPr marL="593711" indent="-296855" lvl="1">
                <a:lnSpc>
                  <a:spcPts val="4124"/>
                </a:lnSpc>
                <a:buFont typeface="Arial"/>
                <a:buChar char="•"/>
              </a:pPr>
              <a:r>
                <a:rPr lang="en-US" sz="2749">
                  <a:solidFill>
                    <a:srgbClr val="000000"/>
                  </a:solidFill>
                  <a:latin typeface="Open Sauce Light"/>
                </a:rPr>
                <a:t>Encourage environment-friendly options through a reward system.</a:t>
              </a:r>
            </a:p>
          </p:txBody>
        </p:sp>
      </p:grpSp>
      <p:sp>
        <p:nvSpPr>
          <p:cNvPr name="AutoShape 10" id="10"/>
          <p:cNvSpPr/>
          <p:nvPr/>
        </p:nvSpPr>
        <p:spPr>
          <a:xfrm rot="0">
            <a:off x="5027849" y="8492135"/>
            <a:ext cx="2204829" cy="1794865"/>
          </a:xfrm>
          <a:prstGeom prst="rect">
            <a:avLst/>
          </a:prstGeom>
          <a:solidFill>
            <a:srgbClr val="1A548F"/>
          </a:solidFill>
        </p:spPr>
      </p:sp>
      <p:grpSp>
        <p:nvGrpSpPr>
          <p:cNvPr name="Group 11" id="11"/>
          <p:cNvGrpSpPr/>
          <p:nvPr/>
        </p:nvGrpSpPr>
        <p:grpSpPr>
          <a:xfrm rot="0">
            <a:off x="5642897" y="9294406"/>
            <a:ext cx="974732" cy="190323"/>
            <a:chOff x="0" y="0"/>
            <a:chExt cx="2198440" cy="429260"/>
          </a:xfrm>
        </p:grpSpPr>
        <p:sp>
          <p:nvSpPr>
            <p:cNvPr name="Freeform 12" id="12"/>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sp>
        <p:nvSpPr>
          <p:cNvPr name="TextBox 13" id="13"/>
          <p:cNvSpPr txBox="true"/>
          <p:nvPr/>
        </p:nvSpPr>
        <p:spPr>
          <a:xfrm rot="0">
            <a:off x="456030" y="403775"/>
            <a:ext cx="6325592" cy="1485381"/>
          </a:xfrm>
          <a:prstGeom prst="rect">
            <a:avLst/>
          </a:prstGeom>
        </p:spPr>
        <p:txBody>
          <a:bodyPr anchor="t" rtlCol="false" tIns="0" lIns="0" bIns="0" rIns="0">
            <a:spAutoFit/>
          </a:bodyPr>
          <a:lstStyle/>
          <a:p>
            <a:pPr algn="ctr">
              <a:lnSpc>
                <a:spcPts val="6020"/>
              </a:lnSpc>
            </a:pPr>
            <a:r>
              <a:rPr lang="en-US" sz="4013">
                <a:solidFill>
                  <a:srgbClr val="000000"/>
                </a:solidFill>
                <a:latin typeface="Open Sauce Light"/>
              </a:rPr>
              <a:t>Supporting people getting</a:t>
            </a:r>
          </a:p>
          <a:p>
            <a:pPr algn="ctr">
              <a:lnSpc>
                <a:spcPts val="6020"/>
              </a:lnSpc>
              <a:spcBef>
                <a:spcPct val="0"/>
              </a:spcBef>
            </a:pPr>
            <a:r>
              <a:rPr lang="en-US" sz="4013">
                <a:solidFill>
                  <a:srgbClr val="000000"/>
                </a:solidFill>
                <a:latin typeface="Open Sauce Light"/>
              </a:rPr>
              <a:t> back to work and school</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727238"/>
            <a:ext cx="14657102" cy="1219835"/>
          </a:xfrm>
          <a:prstGeom prst="rect">
            <a:avLst/>
          </a:prstGeom>
        </p:spPr>
        <p:txBody>
          <a:bodyPr anchor="t" rtlCol="false" tIns="0" lIns="0" bIns="0" rIns="0">
            <a:spAutoFit/>
          </a:bodyPr>
          <a:lstStyle/>
          <a:p>
            <a:pPr>
              <a:lnSpc>
                <a:spcPts val="9879"/>
              </a:lnSpc>
            </a:pPr>
            <a:r>
              <a:rPr lang="en-US" sz="7599">
                <a:solidFill>
                  <a:srgbClr val="000000"/>
                </a:solidFill>
                <a:latin typeface="Open Sauce"/>
              </a:rPr>
              <a:t>Solution - PTV - Re-Imagined</a:t>
            </a:r>
          </a:p>
        </p:txBody>
      </p:sp>
      <p:sp>
        <p:nvSpPr>
          <p:cNvPr name="AutoShape 3" id="3"/>
          <p:cNvSpPr/>
          <p:nvPr/>
        </p:nvSpPr>
        <p:spPr>
          <a:xfrm rot="0">
            <a:off x="16083171" y="0"/>
            <a:ext cx="2204829" cy="1794865"/>
          </a:xfrm>
          <a:prstGeom prst="rect">
            <a:avLst/>
          </a:prstGeom>
          <a:solidFill>
            <a:srgbClr val="1A548F"/>
          </a:solidFill>
        </p:spPr>
      </p:sp>
      <p:grpSp>
        <p:nvGrpSpPr>
          <p:cNvPr name="Group 4" id="4"/>
          <p:cNvGrpSpPr/>
          <p:nvPr/>
        </p:nvGrpSpPr>
        <p:grpSpPr>
          <a:xfrm rot="0">
            <a:off x="16698220" y="802271"/>
            <a:ext cx="974732" cy="190323"/>
            <a:chOff x="0" y="0"/>
            <a:chExt cx="2198440" cy="429260"/>
          </a:xfrm>
        </p:grpSpPr>
        <p:sp>
          <p:nvSpPr>
            <p:cNvPr name="Freeform 5" id="5"/>
            <p:cNvSpPr/>
            <p:nvPr/>
          </p:nvSpPr>
          <p:spPr>
            <a:xfrm>
              <a:off x="0" y="-5080"/>
              <a:ext cx="2198441" cy="434340"/>
            </a:xfrm>
            <a:custGeom>
              <a:avLst/>
              <a:gdLst/>
              <a:ahLst/>
              <a:cxnLst/>
              <a:rect r="r" b="b" t="t" l="l"/>
              <a:pathLst>
                <a:path h="434340" w="2198441">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grpSp>
        <p:nvGrpSpPr>
          <p:cNvPr name="Group 6" id="6"/>
          <p:cNvGrpSpPr/>
          <p:nvPr/>
        </p:nvGrpSpPr>
        <p:grpSpPr>
          <a:xfrm rot="0">
            <a:off x="1201464" y="4789112"/>
            <a:ext cx="4615745" cy="2647093"/>
            <a:chOff x="0" y="0"/>
            <a:chExt cx="6154327" cy="3529457"/>
          </a:xfrm>
        </p:grpSpPr>
        <p:sp>
          <p:nvSpPr>
            <p:cNvPr name="TextBox 7" id="7"/>
            <p:cNvSpPr txBox="true"/>
            <p:nvPr/>
          </p:nvSpPr>
          <p:spPr>
            <a:xfrm rot="0">
              <a:off x="0" y="1001670"/>
              <a:ext cx="6154327" cy="104457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INTEGRATE TRAVEL - PARKING WITH PTV</a:t>
              </a:r>
            </a:p>
          </p:txBody>
        </p:sp>
        <p:sp>
          <p:nvSpPr>
            <p:cNvPr name="TextBox 8" id="8"/>
            <p:cNvSpPr txBox="true"/>
            <p:nvPr/>
          </p:nvSpPr>
          <p:spPr>
            <a:xfrm rot="0">
              <a:off x="0" y="2365502"/>
              <a:ext cx="6154327" cy="1163955"/>
            </a:xfrm>
            <a:prstGeom prst="rect">
              <a:avLst/>
            </a:prstGeom>
          </p:spPr>
          <p:txBody>
            <a:bodyPr anchor="t" rtlCol="false" tIns="0" lIns="0" bIns="0" rIns="0">
              <a:spAutoFit/>
            </a:bodyPr>
            <a:lstStyle/>
            <a:p>
              <a:pPr>
                <a:lnSpc>
                  <a:spcPts val="3599"/>
                </a:lnSpc>
              </a:pPr>
              <a:r>
                <a:rPr lang="en-US" sz="2400">
                  <a:solidFill>
                    <a:srgbClr val="000000"/>
                  </a:solidFill>
                  <a:latin typeface="Open Sauce Light"/>
                </a:rPr>
                <a:t>Help public navigate to parking then to the destination</a:t>
              </a:r>
            </a:p>
          </p:txBody>
        </p:sp>
        <p:sp>
          <p:nvSpPr>
            <p:cNvPr name="TextBox 9" id="9"/>
            <p:cNvSpPr txBox="true"/>
            <p:nvPr/>
          </p:nvSpPr>
          <p:spPr>
            <a:xfrm rot="0">
              <a:off x="0" y="-28575"/>
              <a:ext cx="857397" cy="672888"/>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01</a:t>
              </a:r>
            </a:p>
          </p:txBody>
        </p:sp>
      </p:grpSp>
      <p:grpSp>
        <p:nvGrpSpPr>
          <p:cNvPr name="Group 10" id="10"/>
          <p:cNvGrpSpPr/>
          <p:nvPr/>
        </p:nvGrpSpPr>
        <p:grpSpPr>
          <a:xfrm rot="0">
            <a:off x="6836127" y="4789112"/>
            <a:ext cx="4615745" cy="3104293"/>
            <a:chOff x="0" y="0"/>
            <a:chExt cx="6154327" cy="4139057"/>
          </a:xfrm>
        </p:grpSpPr>
        <p:sp>
          <p:nvSpPr>
            <p:cNvPr name="TextBox 11" id="11"/>
            <p:cNvSpPr txBox="true"/>
            <p:nvPr/>
          </p:nvSpPr>
          <p:spPr>
            <a:xfrm rot="0">
              <a:off x="0" y="1001670"/>
              <a:ext cx="6154327" cy="104457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PUBLIC SAFETY : AVOID HIGHLY ACTIVE AREAS</a:t>
              </a:r>
            </a:p>
          </p:txBody>
        </p:sp>
        <p:sp>
          <p:nvSpPr>
            <p:cNvPr name="TextBox 12" id="12"/>
            <p:cNvSpPr txBox="true"/>
            <p:nvPr/>
          </p:nvSpPr>
          <p:spPr>
            <a:xfrm rot="0">
              <a:off x="0" y="2365502"/>
              <a:ext cx="6154327" cy="1773555"/>
            </a:xfrm>
            <a:prstGeom prst="rect">
              <a:avLst/>
            </a:prstGeom>
          </p:spPr>
          <p:txBody>
            <a:bodyPr anchor="t" rtlCol="false" tIns="0" lIns="0" bIns="0" rIns="0">
              <a:spAutoFit/>
            </a:bodyPr>
            <a:lstStyle/>
            <a:p>
              <a:pPr>
                <a:lnSpc>
                  <a:spcPts val="3599"/>
                </a:lnSpc>
              </a:pPr>
              <a:r>
                <a:rPr lang="en-US" sz="2400">
                  <a:solidFill>
                    <a:srgbClr val="000000"/>
                  </a:solidFill>
                  <a:latin typeface="Open Sauce Light"/>
                </a:rPr>
                <a:t>Help pedestrians navigate from A to B by avoiding active areas which reduces transmission.</a:t>
              </a:r>
            </a:p>
          </p:txBody>
        </p:sp>
        <p:sp>
          <p:nvSpPr>
            <p:cNvPr name="TextBox 13" id="13"/>
            <p:cNvSpPr txBox="true"/>
            <p:nvPr/>
          </p:nvSpPr>
          <p:spPr>
            <a:xfrm rot="0">
              <a:off x="0" y="-28575"/>
              <a:ext cx="857397" cy="672888"/>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02</a:t>
              </a:r>
            </a:p>
          </p:txBody>
        </p:sp>
      </p:grpSp>
      <p:grpSp>
        <p:nvGrpSpPr>
          <p:cNvPr name="Group 14" id="14"/>
          <p:cNvGrpSpPr/>
          <p:nvPr/>
        </p:nvGrpSpPr>
        <p:grpSpPr>
          <a:xfrm rot="0">
            <a:off x="12470790" y="4789112"/>
            <a:ext cx="4615745" cy="3165253"/>
            <a:chOff x="0" y="0"/>
            <a:chExt cx="6154327" cy="4220337"/>
          </a:xfrm>
        </p:grpSpPr>
        <p:sp>
          <p:nvSpPr>
            <p:cNvPr name="TextBox 15" id="15"/>
            <p:cNvSpPr txBox="true"/>
            <p:nvPr/>
          </p:nvSpPr>
          <p:spPr>
            <a:xfrm rot="0">
              <a:off x="0" y="1001670"/>
              <a:ext cx="6154327" cy="516255"/>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GREEN REWARDS</a:t>
              </a:r>
            </a:p>
          </p:txBody>
        </p:sp>
        <p:sp>
          <p:nvSpPr>
            <p:cNvPr name="TextBox 16" id="16"/>
            <p:cNvSpPr txBox="true"/>
            <p:nvPr/>
          </p:nvSpPr>
          <p:spPr>
            <a:xfrm rot="0">
              <a:off x="0" y="1837182"/>
              <a:ext cx="6154327" cy="2383155"/>
            </a:xfrm>
            <a:prstGeom prst="rect">
              <a:avLst/>
            </a:prstGeom>
          </p:spPr>
          <p:txBody>
            <a:bodyPr anchor="t" rtlCol="false" tIns="0" lIns="0" bIns="0" rIns="0">
              <a:spAutoFit/>
            </a:bodyPr>
            <a:lstStyle/>
            <a:p>
              <a:pPr>
                <a:lnSpc>
                  <a:spcPts val="3599"/>
                </a:lnSpc>
              </a:pPr>
              <a:r>
                <a:rPr lang="en-US" sz="2400">
                  <a:solidFill>
                    <a:srgbClr val="000000"/>
                  </a:solidFill>
                  <a:latin typeface="Open Sauce Light"/>
                </a:rPr>
                <a:t>Give green points to people for reducing transport emissions. Which can be later redeemed for vouchers.</a:t>
              </a:r>
            </a:p>
          </p:txBody>
        </p:sp>
        <p:sp>
          <p:nvSpPr>
            <p:cNvPr name="TextBox 17" id="17"/>
            <p:cNvSpPr txBox="true"/>
            <p:nvPr/>
          </p:nvSpPr>
          <p:spPr>
            <a:xfrm rot="0">
              <a:off x="0" y="-28575"/>
              <a:ext cx="857397" cy="672888"/>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03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548F"/>
        </a:solidFill>
      </p:bgPr>
    </p:bg>
    <p:spTree>
      <p:nvGrpSpPr>
        <p:cNvPr id="1" name=""/>
        <p:cNvGrpSpPr/>
        <p:nvPr/>
      </p:nvGrpSpPr>
      <p:grpSpPr>
        <a:xfrm>
          <a:off x="0" y="0"/>
          <a:ext cx="0" cy="0"/>
          <a:chOff x="0" y="0"/>
          <a:chExt cx="0" cy="0"/>
        </a:xfrm>
      </p:grpSpPr>
      <p:grpSp>
        <p:nvGrpSpPr>
          <p:cNvPr name="Group 2" id="2"/>
          <p:cNvGrpSpPr/>
          <p:nvPr/>
        </p:nvGrpSpPr>
        <p:grpSpPr>
          <a:xfrm rot="0">
            <a:off x="1322409" y="4505713"/>
            <a:ext cx="28352570" cy="453814"/>
            <a:chOff x="0" y="0"/>
            <a:chExt cx="37803427" cy="605085"/>
          </a:xfrm>
        </p:grpSpPr>
        <p:grpSp>
          <p:nvGrpSpPr>
            <p:cNvPr name="Group 3" id="3"/>
            <p:cNvGrpSpPr>
              <a:grpSpLocks noChangeAspect="true"/>
            </p:cNvGrpSpPr>
            <p:nvPr/>
          </p:nvGrpSpPr>
          <p:grpSpPr>
            <a:xfrm rot="0">
              <a:off x="0" y="0"/>
              <a:ext cx="37803427" cy="605085"/>
              <a:chOff x="0" y="0"/>
              <a:chExt cx="52070000" cy="833438"/>
            </a:xfrm>
          </p:grpSpPr>
          <p:sp>
            <p:nvSpPr>
              <p:cNvPr name="Freeform 4" id="4"/>
              <p:cNvSpPr/>
              <p:nvPr/>
            </p:nvSpPr>
            <p:spPr>
              <a:xfrm>
                <a:off x="0" y="-8"/>
                <a:ext cx="24130000" cy="813880"/>
              </a:xfrm>
              <a:custGeom>
                <a:avLst/>
                <a:gdLst/>
                <a:ahLst/>
                <a:cxnLst/>
                <a:rect r="r" b="b" t="t" l="l"/>
                <a:pathLst>
                  <a:path h="813880" w="24130000">
                    <a:moveTo>
                      <a:pt x="317500" y="654852"/>
                    </a:moveTo>
                    <a:cubicBezTo>
                      <a:pt x="317627" y="626409"/>
                      <a:pt x="302526" y="600073"/>
                      <a:pt x="277915" y="585815"/>
                    </a:cubicBezTo>
                    <a:cubicBezTo>
                      <a:pt x="253304" y="571556"/>
                      <a:pt x="222946" y="571556"/>
                      <a:pt x="198335" y="585815"/>
                    </a:cubicBezTo>
                    <a:cubicBezTo>
                      <a:pt x="173724" y="600073"/>
                      <a:pt x="158623" y="626409"/>
                      <a:pt x="158750" y="654852"/>
                    </a:cubicBezTo>
                    <a:cubicBezTo>
                      <a:pt x="158945" y="698551"/>
                      <a:pt x="194426" y="733873"/>
                      <a:pt x="238125" y="733873"/>
                    </a:cubicBezTo>
                    <a:cubicBezTo>
                      <a:pt x="281824" y="733873"/>
                      <a:pt x="317305" y="698551"/>
                      <a:pt x="317500" y="654852"/>
                    </a:cubicBezTo>
                    <a:close/>
                    <a:moveTo>
                      <a:pt x="992188" y="734227"/>
                    </a:moveTo>
                    <a:cubicBezTo>
                      <a:pt x="1020630" y="734354"/>
                      <a:pt x="1046967" y="719253"/>
                      <a:pt x="1061225" y="694642"/>
                    </a:cubicBezTo>
                    <a:cubicBezTo>
                      <a:pt x="1075483" y="670031"/>
                      <a:pt x="1075483" y="639672"/>
                      <a:pt x="1061225" y="615061"/>
                    </a:cubicBezTo>
                    <a:cubicBezTo>
                      <a:pt x="1046967" y="590450"/>
                      <a:pt x="1020630" y="575350"/>
                      <a:pt x="992188" y="575477"/>
                    </a:cubicBezTo>
                    <a:cubicBezTo>
                      <a:pt x="948488" y="575672"/>
                      <a:pt x="913167" y="611152"/>
                      <a:pt x="913167" y="654852"/>
                    </a:cubicBezTo>
                    <a:cubicBezTo>
                      <a:pt x="913167" y="698551"/>
                      <a:pt x="948488" y="734031"/>
                      <a:pt x="992188" y="734227"/>
                    </a:cubicBezTo>
                    <a:close/>
                    <a:moveTo>
                      <a:pt x="256580" y="8"/>
                    </a:moveTo>
                    <a:lnTo>
                      <a:pt x="256580" y="8"/>
                    </a:lnTo>
                    <a:cubicBezTo>
                      <a:pt x="173861" y="0"/>
                      <a:pt x="99814" y="51305"/>
                      <a:pt x="70763" y="128754"/>
                    </a:cubicBezTo>
                    <a:lnTo>
                      <a:pt x="0" y="317508"/>
                    </a:lnTo>
                    <a:lnTo>
                      <a:pt x="0" y="635008"/>
                    </a:lnTo>
                    <a:cubicBezTo>
                      <a:pt x="0" y="656927"/>
                      <a:pt x="17769" y="674696"/>
                      <a:pt x="39688" y="674696"/>
                    </a:cubicBezTo>
                    <a:lnTo>
                      <a:pt x="80566" y="674696"/>
                    </a:lnTo>
                    <a:cubicBezTo>
                      <a:pt x="90439" y="754194"/>
                      <a:pt x="157996" y="813879"/>
                      <a:pt x="238105" y="813879"/>
                    </a:cubicBezTo>
                    <a:cubicBezTo>
                      <a:pt x="318214" y="813879"/>
                      <a:pt x="385771" y="754194"/>
                      <a:pt x="395645" y="674696"/>
                    </a:cubicBezTo>
                    <a:lnTo>
                      <a:pt x="834668" y="674696"/>
                    </a:lnTo>
                    <a:cubicBezTo>
                      <a:pt x="844615" y="754123"/>
                      <a:pt x="912140" y="813719"/>
                      <a:pt x="992188" y="813719"/>
                    </a:cubicBezTo>
                    <a:cubicBezTo>
                      <a:pt x="1072235" y="813719"/>
                      <a:pt x="1139760" y="754123"/>
                      <a:pt x="1149707" y="674696"/>
                    </a:cubicBezTo>
                    <a:lnTo>
                      <a:pt x="1230312" y="674696"/>
                    </a:lnTo>
                    <a:cubicBezTo>
                      <a:pt x="1252231" y="674696"/>
                      <a:pt x="1270000" y="656927"/>
                      <a:pt x="1270000" y="635008"/>
                    </a:cubicBezTo>
                    <a:lnTo>
                      <a:pt x="1270000" y="476258"/>
                    </a:lnTo>
                    <a:cubicBezTo>
                      <a:pt x="1270000" y="388583"/>
                      <a:pt x="1198925" y="317508"/>
                      <a:pt x="1111250" y="317508"/>
                    </a:cubicBezTo>
                    <a:lnTo>
                      <a:pt x="952500" y="317508"/>
                    </a:lnTo>
                    <a:lnTo>
                      <a:pt x="881737" y="128754"/>
                    </a:lnTo>
                    <a:cubicBezTo>
                      <a:pt x="852686" y="51305"/>
                      <a:pt x="778639" y="0"/>
                      <a:pt x="695920" y="8"/>
                    </a:cubicBezTo>
                    <a:lnTo>
                      <a:pt x="256580" y="8"/>
                    </a:lnTo>
                    <a:close/>
                    <a:moveTo>
                      <a:pt x="238125" y="773914"/>
                    </a:moveTo>
                    <a:cubicBezTo>
                      <a:pt x="195461" y="774105"/>
                      <a:pt x="155956" y="751454"/>
                      <a:pt x="134569" y="714537"/>
                    </a:cubicBezTo>
                    <a:cubicBezTo>
                      <a:pt x="113182" y="677621"/>
                      <a:pt x="113182" y="632083"/>
                      <a:pt x="134569" y="595166"/>
                    </a:cubicBezTo>
                    <a:cubicBezTo>
                      <a:pt x="155956" y="558250"/>
                      <a:pt x="195461" y="535598"/>
                      <a:pt x="238125" y="535789"/>
                    </a:cubicBezTo>
                    <a:cubicBezTo>
                      <a:pt x="303674" y="536082"/>
                      <a:pt x="356656" y="589303"/>
                      <a:pt x="356656" y="654852"/>
                    </a:cubicBezTo>
                    <a:cubicBezTo>
                      <a:pt x="356656" y="720401"/>
                      <a:pt x="303674" y="773621"/>
                      <a:pt x="238125" y="773914"/>
                    </a:cubicBezTo>
                    <a:close/>
                    <a:moveTo>
                      <a:pt x="1111250" y="654852"/>
                    </a:moveTo>
                    <a:cubicBezTo>
                      <a:pt x="1111441" y="697516"/>
                      <a:pt x="1088789" y="737020"/>
                      <a:pt x="1051873" y="758408"/>
                    </a:cubicBezTo>
                    <a:cubicBezTo>
                      <a:pt x="1014957" y="779795"/>
                      <a:pt x="969418" y="779795"/>
                      <a:pt x="932502" y="758408"/>
                    </a:cubicBezTo>
                    <a:cubicBezTo>
                      <a:pt x="895586" y="737020"/>
                      <a:pt x="872934" y="697516"/>
                      <a:pt x="873125" y="654852"/>
                    </a:cubicBezTo>
                    <a:cubicBezTo>
                      <a:pt x="873418" y="589303"/>
                      <a:pt x="926638" y="536321"/>
                      <a:pt x="992188" y="536321"/>
                    </a:cubicBezTo>
                    <a:cubicBezTo>
                      <a:pt x="1057737" y="536321"/>
                      <a:pt x="1110957" y="589303"/>
                      <a:pt x="1111250" y="654852"/>
                    </a:cubicBezTo>
                    <a:close/>
                    <a:moveTo>
                      <a:pt x="476250" y="79383"/>
                    </a:moveTo>
                    <a:lnTo>
                      <a:pt x="476250" y="317508"/>
                    </a:lnTo>
                    <a:lnTo>
                      <a:pt x="84693" y="317508"/>
                    </a:lnTo>
                    <a:lnTo>
                      <a:pt x="145098" y="156655"/>
                    </a:lnTo>
                    <a:cubicBezTo>
                      <a:pt x="162519" y="110178"/>
                      <a:pt x="206945" y="79385"/>
                      <a:pt x="256580" y="79383"/>
                    </a:cubicBezTo>
                    <a:lnTo>
                      <a:pt x="476250" y="79383"/>
                    </a:lnTo>
                    <a:close/>
                    <a:moveTo>
                      <a:pt x="555625" y="79383"/>
                    </a:moveTo>
                    <a:lnTo>
                      <a:pt x="695920" y="79383"/>
                    </a:lnTo>
                    <a:cubicBezTo>
                      <a:pt x="745555" y="79385"/>
                      <a:pt x="789981" y="110178"/>
                      <a:pt x="807403" y="156655"/>
                    </a:cubicBezTo>
                    <a:lnTo>
                      <a:pt x="867569" y="317508"/>
                    </a:lnTo>
                    <a:lnTo>
                      <a:pt x="555625" y="317508"/>
                    </a:lnTo>
                    <a:lnTo>
                      <a:pt x="555625" y="79383"/>
                    </a:lnTo>
                    <a:close/>
                    <a:moveTo>
                      <a:pt x="2857500" y="654852"/>
                    </a:moveTo>
                    <a:cubicBezTo>
                      <a:pt x="2857627" y="626409"/>
                      <a:pt x="2842526" y="600073"/>
                      <a:pt x="2817915" y="585815"/>
                    </a:cubicBezTo>
                    <a:cubicBezTo>
                      <a:pt x="2793304" y="571556"/>
                      <a:pt x="2762946" y="571556"/>
                      <a:pt x="2738335" y="585815"/>
                    </a:cubicBezTo>
                    <a:cubicBezTo>
                      <a:pt x="2713724" y="600073"/>
                      <a:pt x="2698623" y="626409"/>
                      <a:pt x="2698750" y="654852"/>
                    </a:cubicBezTo>
                    <a:cubicBezTo>
                      <a:pt x="2698945" y="698551"/>
                      <a:pt x="2734426" y="733873"/>
                      <a:pt x="2778125" y="733873"/>
                    </a:cubicBezTo>
                    <a:cubicBezTo>
                      <a:pt x="2821824" y="733873"/>
                      <a:pt x="2857305" y="698551"/>
                      <a:pt x="2857500" y="654852"/>
                    </a:cubicBezTo>
                    <a:close/>
                    <a:moveTo>
                      <a:pt x="3532188" y="734227"/>
                    </a:moveTo>
                    <a:cubicBezTo>
                      <a:pt x="3560630" y="734354"/>
                      <a:pt x="3586967" y="719253"/>
                      <a:pt x="3601225" y="694642"/>
                    </a:cubicBezTo>
                    <a:cubicBezTo>
                      <a:pt x="3615483" y="670031"/>
                      <a:pt x="3615483" y="639672"/>
                      <a:pt x="3601225" y="615061"/>
                    </a:cubicBezTo>
                    <a:cubicBezTo>
                      <a:pt x="3586967" y="590450"/>
                      <a:pt x="3560630" y="575350"/>
                      <a:pt x="3532188" y="575477"/>
                    </a:cubicBezTo>
                    <a:cubicBezTo>
                      <a:pt x="3488489" y="575672"/>
                      <a:pt x="3453167" y="611152"/>
                      <a:pt x="3453167" y="654852"/>
                    </a:cubicBezTo>
                    <a:cubicBezTo>
                      <a:pt x="3453167" y="698551"/>
                      <a:pt x="3488489" y="734031"/>
                      <a:pt x="3532188" y="734227"/>
                    </a:cubicBezTo>
                    <a:close/>
                    <a:moveTo>
                      <a:pt x="2796580" y="8"/>
                    </a:moveTo>
                    <a:lnTo>
                      <a:pt x="2796580" y="8"/>
                    </a:lnTo>
                    <a:cubicBezTo>
                      <a:pt x="2713861" y="0"/>
                      <a:pt x="2639814" y="51304"/>
                      <a:pt x="2610763" y="128754"/>
                    </a:cubicBezTo>
                    <a:lnTo>
                      <a:pt x="2540000" y="317508"/>
                    </a:lnTo>
                    <a:lnTo>
                      <a:pt x="2540000" y="635008"/>
                    </a:lnTo>
                    <a:cubicBezTo>
                      <a:pt x="2540000" y="656927"/>
                      <a:pt x="2557769" y="674696"/>
                      <a:pt x="2579688" y="674696"/>
                    </a:cubicBezTo>
                    <a:lnTo>
                      <a:pt x="2620566" y="674696"/>
                    </a:lnTo>
                    <a:cubicBezTo>
                      <a:pt x="2630439" y="754193"/>
                      <a:pt x="2697996" y="813879"/>
                      <a:pt x="2778105" y="813879"/>
                    </a:cubicBezTo>
                    <a:cubicBezTo>
                      <a:pt x="2858214" y="813879"/>
                      <a:pt x="2925771" y="754193"/>
                      <a:pt x="2935645" y="674696"/>
                    </a:cubicBezTo>
                    <a:lnTo>
                      <a:pt x="3374668" y="674696"/>
                    </a:lnTo>
                    <a:cubicBezTo>
                      <a:pt x="3384614" y="754123"/>
                      <a:pt x="3452139" y="813721"/>
                      <a:pt x="3532188" y="813721"/>
                    </a:cubicBezTo>
                    <a:cubicBezTo>
                      <a:pt x="3612236" y="813721"/>
                      <a:pt x="3679761" y="754123"/>
                      <a:pt x="3689707" y="674696"/>
                    </a:cubicBezTo>
                    <a:lnTo>
                      <a:pt x="3770312" y="674696"/>
                    </a:lnTo>
                    <a:cubicBezTo>
                      <a:pt x="3792231" y="674696"/>
                      <a:pt x="3810000" y="656927"/>
                      <a:pt x="3810000" y="635008"/>
                    </a:cubicBezTo>
                    <a:lnTo>
                      <a:pt x="3810000" y="476258"/>
                    </a:lnTo>
                    <a:cubicBezTo>
                      <a:pt x="3810000" y="388583"/>
                      <a:pt x="3738925" y="317508"/>
                      <a:pt x="3651250" y="317508"/>
                    </a:cubicBezTo>
                    <a:lnTo>
                      <a:pt x="3492500" y="317508"/>
                    </a:lnTo>
                    <a:lnTo>
                      <a:pt x="3421737" y="128754"/>
                    </a:lnTo>
                    <a:cubicBezTo>
                      <a:pt x="3392686" y="51304"/>
                      <a:pt x="3318639" y="0"/>
                      <a:pt x="3235920" y="8"/>
                    </a:cubicBezTo>
                    <a:lnTo>
                      <a:pt x="2796580" y="8"/>
                    </a:lnTo>
                    <a:close/>
                    <a:moveTo>
                      <a:pt x="2778125" y="773914"/>
                    </a:moveTo>
                    <a:cubicBezTo>
                      <a:pt x="2735461" y="774105"/>
                      <a:pt x="2695956" y="751454"/>
                      <a:pt x="2674569" y="714537"/>
                    </a:cubicBezTo>
                    <a:cubicBezTo>
                      <a:pt x="2653182" y="677621"/>
                      <a:pt x="2653182" y="632083"/>
                      <a:pt x="2674569" y="595166"/>
                    </a:cubicBezTo>
                    <a:cubicBezTo>
                      <a:pt x="2695956" y="558250"/>
                      <a:pt x="2735461" y="535598"/>
                      <a:pt x="2778125" y="535789"/>
                    </a:cubicBezTo>
                    <a:cubicBezTo>
                      <a:pt x="2843674" y="536082"/>
                      <a:pt x="2896656" y="589303"/>
                      <a:pt x="2896656" y="654852"/>
                    </a:cubicBezTo>
                    <a:cubicBezTo>
                      <a:pt x="2896656" y="720401"/>
                      <a:pt x="2843674" y="773621"/>
                      <a:pt x="2778125" y="773914"/>
                    </a:cubicBezTo>
                    <a:close/>
                    <a:moveTo>
                      <a:pt x="3651250" y="654852"/>
                    </a:moveTo>
                    <a:cubicBezTo>
                      <a:pt x="3651441" y="697516"/>
                      <a:pt x="3628789" y="737020"/>
                      <a:pt x="3591873" y="758408"/>
                    </a:cubicBezTo>
                    <a:cubicBezTo>
                      <a:pt x="3554957" y="779795"/>
                      <a:pt x="3509418" y="779795"/>
                      <a:pt x="3472502" y="758408"/>
                    </a:cubicBezTo>
                    <a:cubicBezTo>
                      <a:pt x="3435586" y="737020"/>
                      <a:pt x="3412934" y="697516"/>
                      <a:pt x="3413125" y="654852"/>
                    </a:cubicBezTo>
                    <a:cubicBezTo>
                      <a:pt x="3413418" y="589303"/>
                      <a:pt x="3466638" y="536321"/>
                      <a:pt x="3532188" y="536321"/>
                    </a:cubicBezTo>
                    <a:cubicBezTo>
                      <a:pt x="3597737" y="536321"/>
                      <a:pt x="3650957" y="589303"/>
                      <a:pt x="3651250" y="654852"/>
                    </a:cubicBezTo>
                    <a:close/>
                    <a:moveTo>
                      <a:pt x="3016250" y="79383"/>
                    </a:moveTo>
                    <a:lnTo>
                      <a:pt x="3016250" y="317508"/>
                    </a:lnTo>
                    <a:lnTo>
                      <a:pt x="2624693" y="317508"/>
                    </a:lnTo>
                    <a:lnTo>
                      <a:pt x="2685098" y="156655"/>
                    </a:lnTo>
                    <a:cubicBezTo>
                      <a:pt x="2702519" y="110178"/>
                      <a:pt x="2746945" y="79385"/>
                      <a:pt x="2796580" y="79383"/>
                    </a:cubicBezTo>
                    <a:lnTo>
                      <a:pt x="3016250" y="79383"/>
                    </a:lnTo>
                    <a:close/>
                    <a:moveTo>
                      <a:pt x="3095625" y="79383"/>
                    </a:moveTo>
                    <a:lnTo>
                      <a:pt x="3235920" y="79383"/>
                    </a:lnTo>
                    <a:cubicBezTo>
                      <a:pt x="3285555" y="79385"/>
                      <a:pt x="3329981" y="110178"/>
                      <a:pt x="3347403" y="156655"/>
                    </a:cubicBezTo>
                    <a:lnTo>
                      <a:pt x="3407569" y="317508"/>
                    </a:lnTo>
                    <a:lnTo>
                      <a:pt x="3095625" y="317508"/>
                    </a:lnTo>
                    <a:lnTo>
                      <a:pt x="3095625" y="79383"/>
                    </a:lnTo>
                    <a:close/>
                    <a:moveTo>
                      <a:pt x="5397500" y="654852"/>
                    </a:moveTo>
                    <a:cubicBezTo>
                      <a:pt x="5397627" y="626409"/>
                      <a:pt x="5382526" y="600073"/>
                      <a:pt x="5357915" y="585815"/>
                    </a:cubicBezTo>
                    <a:cubicBezTo>
                      <a:pt x="5333304" y="571556"/>
                      <a:pt x="5302946" y="571556"/>
                      <a:pt x="5278335" y="585815"/>
                    </a:cubicBezTo>
                    <a:cubicBezTo>
                      <a:pt x="5253724" y="600073"/>
                      <a:pt x="5238623" y="626409"/>
                      <a:pt x="5238750" y="654852"/>
                    </a:cubicBezTo>
                    <a:cubicBezTo>
                      <a:pt x="5238945" y="698551"/>
                      <a:pt x="5274425" y="733873"/>
                      <a:pt x="5318125" y="733873"/>
                    </a:cubicBezTo>
                    <a:cubicBezTo>
                      <a:pt x="5361825" y="733873"/>
                      <a:pt x="5397305" y="698551"/>
                      <a:pt x="5397500" y="654852"/>
                    </a:cubicBezTo>
                    <a:close/>
                    <a:moveTo>
                      <a:pt x="6072188" y="734227"/>
                    </a:moveTo>
                    <a:cubicBezTo>
                      <a:pt x="6100630" y="734354"/>
                      <a:pt x="6126967" y="719253"/>
                      <a:pt x="6141225" y="694642"/>
                    </a:cubicBezTo>
                    <a:cubicBezTo>
                      <a:pt x="6155483" y="670031"/>
                      <a:pt x="6155483" y="639672"/>
                      <a:pt x="6141225" y="615061"/>
                    </a:cubicBezTo>
                    <a:cubicBezTo>
                      <a:pt x="6126967" y="590450"/>
                      <a:pt x="6100630" y="575350"/>
                      <a:pt x="6072188" y="575477"/>
                    </a:cubicBezTo>
                    <a:cubicBezTo>
                      <a:pt x="6028489" y="575672"/>
                      <a:pt x="5993167" y="611152"/>
                      <a:pt x="5993167" y="654852"/>
                    </a:cubicBezTo>
                    <a:cubicBezTo>
                      <a:pt x="5993167" y="698551"/>
                      <a:pt x="6028489" y="734031"/>
                      <a:pt x="6072188" y="734227"/>
                    </a:cubicBezTo>
                    <a:close/>
                    <a:moveTo>
                      <a:pt x="5336580" y="8"/>
                    </a:moveTo>
                    <a:lnTo>
                      <a:pt x="5336580" y="8"/>
                    </a:lnTo>
                    <a:cubicBezTo>
                      <a:pt x="5253861" y="0"/>
                      <a:pt x="5179814" y="51304"/>
                      <a:pt x="5150763" y="128754"/>
                    </a:cubicBezTo>
                    <a:lnTo>
                      <a:pt x="5080000" y="317508"/>
                    </a:lnTo>
                    <a:lnTo>
                      <a:pt x="5080000" y="635008"/>
                    </a:lnTo>
                    <a:cubicBezTo>
                      <a:pt x="5080000" y="656927"/>
                      <a:pt x="5097769" y="674696"/>
                      <a:pt x="5119688" y="674696"/>
                    </a:cubicBezTo>
                    <a:lnTo>
                      <a:pt x="5160566" y="674696"/>
                    </a:lnTo>
                    <a:cubicBezTo>
                      <a:pt x="5170439" y="754194"/>
                      <a:pt x="5237996" y="813879"/>
                      <a:pt x="5318105" y="813879"/>
                    </a:cubicBezTo>
                    <a:cubicBezTo>
                      <a:pt x="5398214" y="813879"/>
                      <a:pt x="5465771" y="754194"/>
                      <a:pt x="5475645" y="674696"/>
                    </a:cubicBezTo>
                    <a:lnTo>
                      <a:pt x="5914668" y="674696"/>
                    </a:lnTo>
                    <a:cubicBezTo>
                      <a:pt x="5924614" y="754123"/>
                      <a:pt x="5992139" y="813721"/>
                      <a:pt x="6072188" y="813721"/>
                    </a:cubicBezTo>
                    <a:cubicBezTo>
                      <a:pt x="6152236" y="813721"/>
                      <a:pt x="6219761" y="754123"/>
                      <a:pt x="6229707" y="674696"/>
                    </a:cubicBezTo>
                    <a:lnTo>
                      <a:pt x="6310312" y="674696"/>
                    </a:lnTo>
                    <a:cubicBezTo>
                      <a:pt x="6332231" y="674696"/>
                      <a:pt x="6350000" y="656927"/>
                      <a:pt x="6350000" y="635008"/>
                    </a:cubicBezTo>
                    <a:lnTo>
                      <a:pt x="6350000" y="476258"/>
                    </a:lnTo>
                    <a:cubicBezTo>
                      <a:pt x="6350000" y="388583"/>
                      <a:pt x="6278925" y="317508"/>
                      <a:pt x="6191250" y="317508"/>
                    </a:cubicBezTo>
                    <a:lnTo>
                      <a:pt x="6032500" y="317508"/>
                    </a:lnTo>
                    <a:lnTo>
                      <a:pt x="5961737" y="128754"/>
                    </a:lnTo>
                    <a:cubicBezTo>
                      <a:pt x="5932686" y="51304"/>
                      <a:pt x="5858639" y="0"/>
                      <a:pt x="5775920" y="8"/>
                    </a:cubicBezTo>
                    <a:lnTo>
                      <a:pt x="5336580" y="8"/>
                    </a:lnTo>
                    <a:close/>
                    <a:moveTo>
                      <a:pt x="5318125" y="773914"/>
                    </a:moveTo>
                    <a:cubicBezTo>
                      <a:pt x="5275461" y="774105"/>
                      <a:pt x="5235956" y="751454"/>
                      <a:pt x="5214569" y="714537"/>
                    </a:cubicBezTo>
                    <a:cubicBezTo>
                      <a:pt x="5193182" y="677621"/>
                      <a:pt x="5193182" y="632083"/>
                      <a:pt x="5214569" y="595166"/>
                    </a:cubicBezTo>
                    <a:cubicBezTo>
                      <a:pt x="5235956" y="558250"/>
                      <a:pt x="5275461" y="535598"/>
                      <a:pt x="5318125" y="535789"/>
                    </a:cubicBezTo>
                    <a:cubicBezTo>
                      <a:pt x="5383674" y="536082"/>
                      <a:pt x="5436656" y="589303"/>
                      <a:pt x="5436656" y="654852"/>
                    </a:cubicBezTo>
                    <a:cubicBezTo>
                      <a:pt x="5436656" y="720401"/>
                      <a:pt x="5383674" y="773621"/>
                      <a:pt x="5318125" y="773914"/>
                    </a:cubicBezTo>
                    <a:close/>
                    <a:moveTo>
                      <a:pt x="6191250" y="654852"/>
                    </a:moveTo>
                    <a:cubicBezTo>
                      <a:pt x="6191441" y="697516"/>
                      <a:pt x="6168789" y="737020"/>
                      <a:pt x="6131873" y="758408"/>
                    </a:cubicBezTo>
                    <a:cubicBezTo>
                      <a:pt x="6094957" y="779795"/>
                      <a:pt x="6049418" y="779795"/>
                      <a:pt x="6012502" y="758408"/>
                    </a:cubicBezTo>
                    <a:cubicBezTo>
                      <a:pt x="5975586" y="737020"/>
                      <a:pt x="5952934" y="697516"/>
                      <a:pt x="5953125" y="654852"/>
                    </a:cubicBezTo>
                    <a:cubicBezTo>
                      <a:pt x="5953418" y="589303"/>
                      <a:pt x="6006638" y="536321"/>
                      <a:pt x="6072188" y="536321"/>
                    </a:cubicBezTo>
                    <a:cubicBezTo>
                      <a:pt x="6137737" y="536321"/>
                      <a:pt x="6190957" y="589303"/>
                      <a:pt x="6191250" y="654852"/>
                    </a:cubicBezTo>
                    <a:close/>
                    <a:moveTo>
                      <a:pt x="5556250" y="79383"/>
                    </a:moveTo>
                    <a:lnTo>
                      <a:pt x="5556250" y="317508"/>
                    </a:lnTo>
                    <a:lnTo>
                      <a:pt x="5164693" y="317508"/>
                    </a:lnTo>
                    <a:lnTo>
                      <a:pt x="5225097" y="156655"/>
                    </a:lnTo>
                    <a:cubicBezTo>
                      <a:pt x="5242519" y="110178"/>
                      <a:pt x="5286945" y="79385"/>
                      <a:pt x="5336580" y="79383"/>
                    </a:cubicBezTo>
                    <a:lnTo>
                      <a:pt x="5556250" y="79383"/>
                    </a:lnTo>
                    <a:close/>
                    <a:moveTo>
                      <a:pt x="5635625" y="79383"/>
                    </a:moveTo>
                    <a:lnTo>
                      <a:pt x="5775920" y="79383"/>
                    </a:lnTo>
                    <a:cubicBezTo>
                      <a:pt x="5825555" y="79385"/>
                      <a:pt x="5869981" y="110178"/>
                      <a:pt x="5887403" y="156655"/>
                    </a:cubicBezTo>
                    <a:lnTo>
                      <a:pt x="5947569" y="317508"/>
                    </a:lnTo>
                    <a:lnTo>
                      <a:pt x="5635625" y="317508"/>
                    </a:lnTo>
                    <a:lnTo>
                      <a:pt x="5635625" y="79383"/>
                    </a:lnTo>
                    <a:close/>
                    <a:moveTo>
                      <a:pt x="7937500" y="654852"/>
                    </a:moveTo>
                    <a:cubicBezTo>
                      <a:pt x="7937627" y="626409"/>
                      <a:pt x="7922526" y="600073"/>
                      <a:pt x="7897916" y="585815"/>
                    </a:cubicBezTo>
                    <a:cubicBezTo>
                      <a:pt x="7873305" y="571556"/>
                      <a:pt x="7842945" y="571556"/>
                      <a:pt x="7818334" y="585815"/>
                    </a:cubicBezTo>
                    <a:cubicBezTo>
                      <a:pt x="7793724" y="600073"/>
                      <a:pt x="7778623" y="626409"/>
                      <a:pt x="7778750" y="654852"/>
                    </a:cubicBezTo>
                    <a:cubicBezTo>
                      <a:pt x="7778945" y="698551"/>
                      <a:pt x="7814425" y="733873"/>
                      <a:pt x="7858125" y="733873"/>
                    </a:cubicBezTo>
                    <a:cubicBezTo>
                      <a:pt x="7901825" y="733873"/>
                      <a:pt x="7937305" y="698551"/>
                      <a:pt x="7937500" y="654852"/>
                    </a:cubicBezTo>
                    <a:close/>
                    <a:moveTo>
                      <a:pt x="8612188" y="734227"/>
                    </a:moveTo>
                    <a:cubicBezTo>
                      <a:pt x="8640630" y="734354"/>
                      <a:pt x="8666966" y="719253"/>
                      <a:pt x="8681224" y="694642"/>
                    </a:cubicBezTo>
                    <a:cubicBezTo>
                      <a:pt x="8695482" y="670031"/>
                      <a:pt x="8695482" y="639672"/>
                      <a:pt x="8681224" y="615061"/>
                    </a:cubicBezTo>
                    <a:cubicBezTo>
                      <a:pt x="8666966" y="590450"/>
                      <a:pt x="8640630" y="575350"/>
                      <a:pt x="8612188" y="575477"/>
                    </a:cubicBezTo>
                    <a:cubicBezTo>
                      <a:pt x="8568489" y="575672"/>
                      <a:pt x="8533167" y="611152"/>
                      <a:pt x="8533167" y="654852"/>
                    </a:cubicBezTo>
                    <a:cubicBezTo>
                      <a:pt x="8533167" y="698551"/>
                      <a:pt x="8568489" y="734031"/>
                      <a:pt x="8612188" y="734227"/>
                    </a:cubicBezTo>
                    <a:close/>
                    <a:moveTo>
                      <a:pt x="7876580" y="8"/>
                    </a:moveTo>
                    <a:lnTo>
                      <a:pt x="7876580" y="8"/>
                    </a:lnTo>
                    <a:cubicBezTo>
                      <a:pt x="7793861" y="0"/>
                      <a:pt x="7719814" y="51305"/>
                      <a:pt x="7690763" y="128754"/>
                    </a:cubicBezTo>
                    <a:lnTo>
                      <a:pt x="7620000" y="317508"/>
                    </a:lnTo>
                    <a:lnTo>
                      <a:pt x="7620000" y="635008"/>
                    </a:lnTo>
                    <a:cubicBezTo>
                      <a:pt x="7620000" y="656927"/>
                      <a:pt x="7637769" y="674696"/>
                      <a:pt x="7659688" y="674696"/>
                    </a:cubicBezTo>
                    <a:lnTo>
                      <a:pt x="7700566" y="674696"/>
                    </a:lnTo>
                    <a:cubicBezTo>
                      <a:pt x="7710439" y="754194"/>
                      <a:pt x="7777996" y="813879"/>
                      <a:pt x="7858105" y="813879"/>
                    </a:cubicBezTo>
                    <a:cubicBezTo>
                      <a:pt x="7938215" y="813879"/>
                      <a:pt x="8005771" y="754194"/>
                      <a:pt x="8015645" y="674696"/>
                    </a:cubicBezTo>
                    <a:lnTo>
                      <a:pt x="8454668" y="674696"/>
                    </a:lnTo>
                    <a:cubicBezTo>
                      <a:pt x="8464614" y="754123"/>
                      <a:pt x="8532140" y="813721"/>
                      <a:pt x="8612188" y="813721"/>
                    </a:cubicBezTo>
                    <a:cubicBezTo>
                      <a:pt x="8692235" y="813721"/>
                      <a:pt x="8759761" y="754123"/>
                      <a:pt x="8769707" y="674696"/>
                    </a:cubicBezTo>
                    <a:lnTo>
                      <a:pt x="8850312" y="674696"/>
                    </a:lnTo>
                    <a:cubicBezTo>
                      <a:pt x="8872231" y="674696"/>
                      <a:pt x="8890000" y="656927"/>
                      <a:pt x="8890000" y="635008"/>
                    </a:cubicBezTo>
                    <a:lnTo>
                      <a:pt x="8890000" y="476258"/>
                    </a:lnTo>
                    <a:cubicBezTo>
                      <a:pt x="8890000" y="388583"/>
                      <a:pt x="8818925" y="317508"/>
                      <a:pt x="8731250" y="317508"/>
                    </a:cubicBezTo>
                    <a:lnTo>
                      <a:pt x="8572500" y="317508"/>
                    </a:lnTo>
                    <a:lnTo>
                      <a:pt x="8501737" y="128754"/>
                    </a:lnTo>
                    <a:cubicBezTo>
                      <a:pt x="8472686" y="51305"/>
                      <a:pt x="8398639" y="0"/>
                      <a:pt x="8315920" y="8"/>
                    </a:cubicBezTo>
                    <a:lnTo>
                      <a:pt x="7876580" y="8"/>
                    </a:lnTo>
                    <a:close/>
                    <a:moveTo>
                      <a:pt x="7858125" y="773914"/>
                    </a:moveTo>
                    <a:cubicBezTo>
                      <a:pt x="7815461" y="774105"/>
                      <a:pt x="7775956" y="751454"/>
                      <a:pt x="7754569" y="714537"/>
                    </a:cubicBezTo>
                    <a:cubicBezTo>
                      <a:pt x="7733182" y="677621"/>
                      <a:pt x="7733182" y="632083"/>
                      <a:pt x="7754569" y="595166"/>
                    </a:cubicBezTo>
                    <a:cubicBezTo>
                      <a:pt x="7775956" y="558250"/>
                      <a:pt x="7815461" y="535598"/>
                      <a:pt x="7858125" y="535789"/>
                    </a:cubicBezTo>
                    <a:cubicBezTo>
                      <a:pt x="7923674" y="536082"/>
                      <a:pt x="7976657" y="589303"/>
                      <a:pt x="7976657" y="654852"/>
                    </a:cubicBezTo>
                    <a:cubicBezTo>
                      <a:pt x="7976657" y="720401"/>
                      <a:pt x="7923674" y="773621"/>
                      <a:pt x="7858125" y="773914"/>
                    </a:cubicBezTo>
                    <a:close/>
                    <a:moveTo>
                      <a:pt x="8731250" y="654852"/>
                    </a:moveTo>
                    <a:cubicBezTo>
                      <a:pt x="8731441" y="697516"/>
                      <a:pt x="8708789" y="737020"/>
                      <a:pt x="8671873" y="758408"/>
                    </a:cubicBezTo>
                    <a:cubicBezTo>
                      <a:pt x="8634957" y="779795"/>
                      <a:pt x="8589418" y="779795"/>
                      <a:pt x="8552502" y="758408"/>
                    </a:cubicBezTo>
                    <a:cubicBezTo>
                      <a:pt x="8515586" y="737020"/>
                      <a:pt x="8492934" y="697516"/>
                      <a:pt x="8493125" y="654852"/>
                    </a:cubicBezTo>
                    <a:cubicBezTo>
                      <a:pt x="8493418" y="589303"/>
                      <a:pt x="8546638" y="536321"/>
                      <a:pt x="8612188" y="536321"/>
                    </a:cubicBezTo>
                    <a:cubicBezTo>
                      <a:pt x="8677737" y="536321"/>
                      <a:pt x="8730957" y="589303"/>
                      <a:pt x="8731250" y="654852"/>
                    </a:cubicBezTo>
                    <a:close/>
                    <a:moveTo>
                      <a:pt x="8096250" y="79383"/>
                    </a:moveTo>
                    <a:lnTo>
                      <a:pt x="8096250" y="317508"/>
                    </a:lnTo>
                    <a:lnTo>
                      <a:pt x="7704693" y="317508"/>
                    </a:lnTo>
                    <a:lnTo>
                      <a:pt x="7765097" y="156655"/>
                    </a:lnTo>
                    <a:cubicBezTo>
                      <a:pt x="7782519" y="110178"/>
                      <a:pt x="7826946" y="79385"/>
                      <a:pt x="7876580" y="79383"/>
                    </a:cubicBezTo>
                    <a:lnTo>
                      <a:pt x="8096250" y="79383"/>
                    </a:lnTo>
                    <a:close/>
                    <a:moveTo>
                      <a:pt x="8175625" y="79383"/>
                    </a:moveTo>
                    <a:lnTo>
                      <a:pt x="8315920" y="79383"/>
                    </a:lnTo>
                    <a:cubicBezTo>
                      <a:pt x="8365554" y="79385"/>
                      <a:pt x="8409981" y="110178"/>
                      <a:pt x="8427403" y="156655"/>
                    </a:cubicBezTo>
                    <a:lnTo>
                      <a:pt x="8487569" y="317508"/>
                    </a:lnTo>
                    <a:lnTo>
                      <a:pt x="8175625" y="317508"/>
                    </a:lnTo>
                    <a:lnTo>
                      <a:pt x="8175625" y="79383"/>
                    </a:lnTo>
                    <a:close/>
                    <a:moveTo>
                      <a:pt x="10477500" y="654852"/>
                    </a:moveTo>
                    <a:cubicBezTo>
                      <a:pt x="10477627" y="626409"/>
                      <a:pt x="10462526" y="600073"/>
                      <a:pt x="10437916" y="585815"/>
                    </a:cubicBezTo>
                    <a:cubicBezTo>
                      <a:pt x="10413305" y="571556"/>
                      <a:pt x="10382945" y="571556"/>
                      <a:pt x="10358334" y="585815"/>
                    </a:cubicBezTo>
                    <a:cubicBezTo>
                      <a:pt x="10333724" y="600073"/>
                      <a:pt x="10318623" y="626409"/>
                      <a:pt x="10318750" y="654852"/>
                    </a:cubicBezTo>
                    <a:cubicBezTo>
                      <a:pt x="10318945" y="698551"/>
                      <a:pt x="10354425" y="733873"/>
                      <a:pt x="10398125" y="733873"/>
                    </a:cubicBezTo>
                    <a:cubicBezTo>
                      <a:pt x="10441825" y="733873"/>
                      <a:pt x="10477305" y="698551"/>
                      <a:pt x="10477500" y="654852"/>
                    </a:cubicBezTo>
                    <a:close/>
                    <a:moveTo>
                      <a:pt x="11152188" y="734227"/>
                    </a:moveTo>
                    <a:cubicBezTo>
                      <a:pt x="11180630" y="734354"/>
                      <a:pt x="11206966" y="719253"/>
                      <a:pt x="11221224" y="694642"/>
                    </a:cubicBezTo>
                    <a:cubicBezTo>
                      <a:pt x="11235482" y="670031"/>
                      <a:pt x="11235482" y="639672"/>
                      <a:pt x="11221224" y="615061"/>
                    </a:cubicBezTo>
                    <a:cubicBezTo>
                      <a:pt x="11206966" y="590450"/>
                      <a:pt x="11180630" y="575350"/>
                      <a:pt x="11152188" y="575477"/>
                    </a:cubicBezTo>
                    <a:cubicBezTo>
                      <a:pt x="11108489" y="575672"/>
                      <a:pt x="11073167" y="611152"/>
                      <a:pt x="11073167" y="654852"/>
                    </a:cubicBezTo>
                    <a:cubicBezTo>
                      <a:pt x="11073167" y="698551"/>
                      <a:pt x="11108489" y="734031"/>
                      <a:pt x="11152188" y="734227"/>
                    </a:cubicBezTo>
                    <a:close/>
                    <a:moveTo>
                      <a:pt x="10416580" y="8"/>
                    </a:moveTo>
                    <a:lnTo>
                      <a:pt x="10416580" y="8"/>
                    </a:lnTo>
                    <a:cubicBezTo>
                      <a:pt x="10333861" y="0"/>
                      <a:pt x="10259814" y="51305"/>
                      <a:pt x="10230763" y="128754"/>
                    </a:cubicBezTo>
                    <a:lnTo>
                      <a:pt x="10160000" y="317508"/>
                    </a:lnTo>
                    <a:lnTo>
                      <a:pt x="10160000" y="635008"/>
                    </a:lnTo>
                    <a:cubicBezTo>
                      <a:pt x="10160000" y="656927"/>
                      <a:pt x="10177769" y="674696"/>
                      <a:pt x="10199688" y="674696"/>
                    </a:cubicBezTo>
                    <a:lnTo>
                      <a:pt x="10240566" y="674696"/>
                    </a:lnTo>
                    <a:cubicBezTo>
                      <a:pt x="10250439" y="754194"/>
                      <a:pt x="10317996" y="813879"/>
                      <a:pt x="10398105" y="813879"/>
                    </a:cubicBezTo>
                    <a:cubicBezTo>
                      <a:pt x="10478215" y="813879"/>
                      <a:pt x="10545771" y="754194"/>
                      <a:pt x="10555645" y="674696"/>
                    </a:cubicBezTo>
                    <a:lnTo>
                      <a:pt x="10994668" y="674696"/>
                    </a:lnTo>
                    <a:cubicBezTo>
                      <a:pt x="11004614" y="754123"/>
                      <a:pt x="11072140" y="813721"/>
                      <a:pt x="11152188" y="813721"/>
                    </a:cubicBezTo>
                    <a:cubicBezTo>
                      <a:pt x="11232235" y="813721"/>
                      <a:pt x="11299761" y="754123"/>
                      <a:pt x="11309707" y="674696"/>
                    </a:cubicBezTo>
                    <a:lnTo>
                      <a:pt x="11390312" y="674696"/>
                    </a:lnTo>
                    <a:cubicBezTo>
                      <a:pt x="11412231" y="674696"/>
                      <a:pt x="11430000" y="656927"/>
                      <a:pt x="11430000" y="635008"/>
                    </a:cubicBezTo>
                    <a:lnTo>
                      <a:pt x="11430000" y="476258"/>
                    </a:lnTo>
                    <a:cubicBezTo>
                      <a:pt x="11430000" y="388583"/>
                      <a:pt x="11358925" y="317508"/>
                      <a:pt x="11271250" y="317508"/>
                    </a:cubicBezTo>
                    <a:lnTo>
                      <a:pt x="11112500" y="317508"/>
                    </a:lnTo>
                    <a:lnTo>
                      <a:pt x="11041737" y="128754"/>
                    </a:lnTo>
                    <a:cubicBezTo>
                      <a:pt x="11012686" y="51305"/>
                      <a:pt x="10938639" y="0"/>
                      <a:pt x="10855920" y="8"/>
                    </a:cubicBezTo>
                    <a:lnTo>
                      <a:pt x="10416580" y="8"/>
                    </a:lnTo>
                    <a:close/>
                    <a:moveTo>
                      <a:pt x="10398125" y="773914"/>
                    </a:moveTo>
                    <a:cubicBezTo>
                      <a:pt x="10355461" y="774105"/>
                      <a:pt x="10315956" y="751454"/>
                      <a:pt x="10294569" y="714537"/>
                    </a:cubicBezTo>
                    <a:cubicBezTo>
                      <a:pt x="10273182" y="677621"/>
                      <a:pt x="10273182" y="632083"/>
                      <a:pt x="10294569" y="595166"/>
                    </a:cubicBezTo>
                    <a:cubicBezTo>
                      <a:pt x="10315956" y="558250"/>
                      <a:pt x="10355461" y="535598"/>
                      <a:pt x="10398125" y="535789"/>
                    </a:cubicBezTo>
                    <a:cubicBezTo>
                      <a:pt x="10463674" y="536082"/>
                      <a:pt x="10516657" y="589303"/>
                      <a:pt x="10516657" y="654852"/>
                    </a:cubicBezTo>
                    <a:cubicBezTo>
                      <a:pt x="10516657" y="720401"/>
                      <a:pt x="10463674" y="773621"/>
                      <a:pt x="10398125" y="773914"/>
                    </a:cubicBezTo>
                    <a:close/>
                    <a:moveTo>
                      <a:pt x="11271250" y="654852"/>
                    </a:moveTo>
                    <a:cubicBezTo>
                      <a:pt x="11271441" y="697516"/>
                      <a:pt x="11248789" y="737020"/>
                      <a:pt x="11211873" y="758408"/>
                    </a:cubicBezTo>
                    <a:cubicBezTo>
                      <a:pt x="11174957" y="779795"/>
                      <a:pt x="11129418" y="779795"/>
                      <a:pt x="11092502" y="758408"/>
                    </a:cubicBezTo>
                    <a:cubicBezTo>
                      <a:pt x="11055586" y="737020"/>
                      <a:pt x="11032934" y="697516"/>
                      <a:pt x="11033125" y="654852"/>
                    </a:cubicBezTo>
                    <a:cubicBezTo>
                      <a:pt x="11033418" y="589303"/>
                      <a:pt x="11086638" y="536321"/>
                      <a:pt x="11152188" y="536321"/>
                    </a:cubicBezTo>
                    <a:cubicBezTo>
                      <a:pt x="11217737" y="536321"/>
                      <a:pt x="11270957" y="589303"/>
                      <a:pt x="11271250" y="654852"/>
                    </a:cubicBezTo>
                    <a:close/>
                    <a:moveTo>
                      <a:pt x="10636250" y="79383"/>
                    </a:moveTo>
                    <a:lnTo>
                      <a:pt x="10636250" y="317508"/>
                    </a:lnTo>
                    <a:lnTo>
                      <a:pt x="10244693" y="317508"/>
                    </a:lnTo>
                    <a:lnTo>
                      <a:pt x="10305097" y="156655"/>
                    </a:lnTo>
                    <a:cubicBezTo>
                      <a:pt x="10322519" y="110178"/>
                      <a:pt x="10366946" y="79385"/>
                      <a:pt x="10416580" y="79383"/>
                    </a:cubicBezTo>
                    <a:lnTo>
                      <a:pt x="10636250" y="79383"/>
                    </a:lnTo>
                    <a:close/>
                    <a:moveTo>
                      <a:pt x="10715625" y="79383"/>
                    </a:moveTo>
                    <a:lnTo>
                      <a:pt x="10855920" y="79383"/>
                    </a:lnTo>
                    <a:cubicBezTo>
                      <a:pt x="10905554" y="79385"/>
                      <a:pt x="10949981" y="110178"/>
                      <a:pt x="10967403" y="156655"/>
                    </a:cubicBezTo>
                    <a:lnTo>
                      <a:pt x="11027569" y="317508"/>
                    </a:lnTo>
                    <a:lnTo>
                      <a:pt x="10715625" y="317508"/>
                    </a:lnTo>
                    <a:lnTo>
                      <a:pt x="10715625" y="79383"/>
                    </a:lnTo>
                    <a:close/>
                    <a:moveTo>
                      <a:pt x="13017500" y="654852"/>
                    </a:moveTo>
                    <a:cubicBezTo>
                      <a:pt x="13017627" y="626409"/>
                      <a:pt x="13002526" y="600073"/>
                      <a:pt x="12977916" y="585815"/>
                    </a:cubicBezTo>
                    <a:cubicBezTo>
                      <a:pt x="12953305" y="571556"/>
                      <a:pt x="12922945" y="571556"/>
                      <a:pt x="12898334" y="585815"/>
                    </a:cubicBezTo>
                    <a:cubicBezTo>
                      <a:pt x="12873724" y="600073"/>
                      <a:pt x="12858623" y="626409"/>
                      <a:pt x="12858750" y="654852"/>
                    </a:cubicBezTo>
                    <a:cubicBezTo>
                      <a:pt x="12858945" y="698551"/>
                      <a:pt x="12894425" y="733873"/>
                      <a:pt x="12938125" y="733873"/>
                    </a:cubicBezTo>
                    <a:cubicBezTo>
                      <a:pt x="12981825" y="733873"/>
                      <a:pt x="13017305" y="698551"/>
                      <a:pt x="13017500" y="654852"/>
                    </a:cubicBezTo>
                    <a:close/>
                    <a:moveTo>
                      <a:pt x="13692188" y="734227"/>
                    </a:moveTo>
                    <a:cubicBezTo>
                      <a:pt x="13720631" y="734354"/>
                      <a:pt x="13746967" y="719253"/>
                      <a:pt x="13761225" y="694642"/>
                    </a:cubicBezTo>
                    <a:cubicBezTo>
                      <a:pt x="13775483" y="670031"/>
                      <a:pt x="13775483" y="639672"/>
                      <a:pt x="13761225" y="615061"/>
                    </a:cubicBezTo>
                    <a:cubicBezTo>
                      <a:pt x="13746967" y="590450"/>
                      <a:pt x="13720631" y="575350"/>
                      <a:pt x="13692188" y="575477"/>
                    </a:cubicBezTo>
                    <a:cubicBezTo>
                      <a:pt x="13648488" y="575672"/>
                      <a:pt x="13613166" y="611152"/>
                      <a:pt x="13613166" y="654852"/>
                    </a:cubicBezTo>
                    <a:cubicBezTo>
                      <a:pt x="13613166" y="698551"/>
                      <a:pt x="13648488" y="734031"/>
                      <a:pt x="13692188" y="734227"/>
                    </a:cubicBezTo>
                    <a:close/>
                    <a:moveTo>
                      <a:pt x="12956580" y="8"/>
                    </a:moveTo>
                    <a:lnTo>
                      <a:pt x="12956580" y="8"/>
                    </a:lnTo>
                    <a:cubicBezTo>
                      <a:pt x="12873861" y="0"/>
                      <a:pt x="12799814" y="51305"/>
                      <a:pt x="12770763" y="128754"/>
                    </a:cubicBezTo>
                    <a:lnTo>
                      <a:pt x="12700000" y="317508"/>
                    </a:lnTo>
                    <a:lnTo>
                      <a:pt x="12700000" y="635008"/>
                    </a:lnTo>
                    <a:cubicBezTo>
                      <a:pt x="12700000" y="656927"/>
                      <a:pt x="12717769" y="674696"/>
                      <a:pt x="12739688" y="674696"/>
                    </a:cubicBezTo>
                    <a:lnTo>
                      <a:pt x="12780566" y="674696"/>
                    </a:lnTo>
                    <a:cubicBezTo>
                      <a:pt x="12790440" y="754192"/>
                      <a:pt x="12857997" y="813876"/>
                      <a:pt x="12938105" y="813876"/>
                    </a:cubicBezTo>
                    <a:cubicBezTo>
                      <a:pt x="13018213" y="813876"/>
                      <a:pt x="13085769" y="754192"/>
                      <a:pt x="13095644" y="674696"/>
                    </a:cubicBezTo>
                    <a:lnTo>
                      <a:pt x="13534668" y="674696"/>
                    </a:lnTo>
                    <a:cubicBezTo>
                      <a:pt x="13544617" y="754121"/>
                      <a:pt x="13612141" y="813715"/>
                      <a:pt x="13692188" y="813715"/>
                    </a:cubicBezTo>
                    <a:cubicBezTo>
                      <a:pt x="13772234" y="813715"/>
                      <a:pt x="13839758" y="754121"/>
                      <a:pt x="13849707" y="674696"/>
                    </a:cubicBezTo>
                    <a:lnTo>
                      <a:pt x="13930312" y="674696"/>
                    </a:lnTo>
                    <a:cubicBezTo>
                      <a:pt x="13952231" y="674696"/>
                      <a:pt x="13970000" y="656927"/>
                      <a:pt x="13970000" y="635008"/>
                    </a:cubicBezTo>
                    <a:lnTo>
                      <a:pt x="13970000" y="476258"/>
                    </a:lnTo>
                    <a:cubicBezTo>
                      <a:pt x="13970000" y="388583"/>
                      <a:pt x="13898925" y="317508"/>
                      <a:pt x="13811250" y="317508"/>
                    </a:cubicBezTo>
                    <a:lnTo>
                      <a:pt x="13652500" y="317508"/>
                    </a:lnTo>
                    <a:lnTo>
                      <a:pt x="13581737" y="128754"/>
                    </a:lnTo>
                    <a:cubicBezTo>
                      <a:pt x="13552686" y="51305"/>
                      <a:pt x="13478639" y="0"/>
                      <a:pt x="13395920" y="8"/>
                    </a:cubicBezTo>
                    <a:lnTo>
                      <a:pt x="12956580" y="8"/>
                    </a:lnTo>
                    <a:close/>
                    <a:moveTo>
                      <a:pt x="12938125" y="773914"/>
                    </a:moveTo>
                    <a:cubicBezTo>
                      <a:pt x="12895461" y="774105"/>
                      <a:pt x="12855956" y="751454"/>
                      <a:pt x="12834569" y="714537"/>
                    </a:cubicBezTo>
                    <a:cubicBezTo>
                      <a:pt x="12813182" y="677621"/>
                      <a:pt x="12813182" y="632083"/>
                      <a:pt x="12834569" y="595166"/>
                    </a:cubicBezTo>
                    <a:cubicBezTo>
                      <a:pt x="12855956" y="558250"/>
                      <a:pt x="12895461" y="535598"/>
                      <a:pt x="12938125" y="535789"/>
                    </a:cubicBezTo>
                    <a:cubicBezTo>
                      <a:pt x="13003674" y="536082"/>
                      <a:pt x="13056656" y="589303"/>
                      <a:pt x="13056656" y="654852"/>
                    </a:cubicBezTo>
                    <a:cubicBezTo>
                      <a:pt x="13056656" y="720401"/>
                      <a:pt x="13003674" y="773621"/>
                      <a:pt x="12938125" y="773914"/>
                    </a:cubicBezTo>
                    <a:close/>
                    <a:moveTo>
                      <a:pt x="13811250" y="654852"/>
                    </a:moveTo>
                    <a:cubicBezTo>
                      <a:pt x="13811441" y="697516"/>
                      <a:pt x="13788789" y="737020"/>
                      <a:pt x="13751872" y="758408"/>
                    </a:cubicBezTo>
                    <a:cubicBezTo>
                      <a:pt x="13714957" y="779795"/>
                      <a:pt x="13669418" y="779795"/>
                      <a:pt x="13632503" y="758408"/>
                    </a:cubicBezTo>
                    <a:cubicBezTo>
                      <a:pt x="13595586" y="737020"/>
                      <a:pt x="13572934" y="697516"/>
                      <a:pt x="13573125" y="654852"/>
                    </a:cubicBezTo>
                    <a:cubicBezTo>
                      <a:pt x="13573418" y="589303"/>
                      <a:pt x="13626638" y="536321"/>
                      <a:pt x="13692188" y="536321"/>
                    </a:cubicBezTo>
                    <a:cubicBezTo>
                      <a:pt x="13757737" y="536321"/>
                      <a:pt x="13810957" y="589303"/>
                      <a:pt x="13811250" y="654852"/>
                    </a:cubicBezTo>
                    <a:close/>
                    <a:moveTo>
                      <a:pt x="13176250" y="79383"/>
                    </a:moveTo>
                    <a:lnTo>
                      <a:pt x="13176250" y="317508"/>
                    </a:lnTo>
                    <a:lnTo>
                      <a:pt x="12784693" y="317508"/>
                    </a:lnTo>
                    <a:lnTo>
                      <a:pt x="12845097" y="156655"/>
                    </a:lnTo>
                    <a:cubicBezTo>
                      <a:pt x="12862519" y="110178"/>
                      <a:pt x="12906946" y="79385"/>
                      <a:pt x="12956580" y="79383"/>
                    </a:cubicBezTo>
                    <a:lnTo>
                      <a:pt x="13176250" y="79383"/>
                    </a:lnTo>
                    <a:close/>
                    <a:moveTo>
                      <a:pt x="13255625" y="79383"/>
                    </a:moveTo>
                    <a:lnTo>
                      <a:pt x="13395920" y="79383"/>
                    </a:lnTo>
                    <a:cubicBezTo>
                      <a:pt x="13445554" y="79385"/>
                      <a:pt x="13489980" y="110178"/>
                      <a:pt x="13507402" y="156655"/>
                    </a:cubicBezTo>
                    <a:lnTo>
                      <a:pt x="13567569" y="317508"/>
                    </a:lnTo>
                    <a:lnTo>
                      <a:pt x="13255625" y="317508"/>
                    </a:lnTo>
                    <a:lnTo>
                      <a:pt x="13255625" y="79383"/>
                    </a:lnTo>
                    <a:close/>
                    <a:moveTo>
                      <a:pt x="15557500" y="654852"/>
                    </a:moveTo>
                    <a:cubicBezTo>
                      <a:pt x="15557627" y="626409"/>
                      <a:pt x="15542526" y="600073"/>
                      <a:pt x="15517915" y="585815"/>
                    </a:cubicBezTo>
                    <a:cubicBezTo>
                      <a:pt x="15493304" y="571556"/>
                      <a:pt x="15462946" y="571556"/>
                      <a:pt x="15438335" y="585815"/>
                    </a:cubicBezTo>
                    <a:cubicBezTo>
                      <a:pt x="15413724" y="600073"/>
                      <a:pt x="15398623" y="626409"/>
                      <a:pt x="15398750" y="654852"/>
                    </a:cubicBezTo>
                    <a:cubicBezTo>
                      <a:pt x="15398945" y="698551"/>
                      <a:pt x="15434425" y="733873"/>
                      <a:pt x="15478125" y="733873"/>
                    </a:cubicBezTo>
                    <a:cubicBezTo>
                      <a:pt x="15521825" y="733873"/>
                      <a:pt x="15557305" y="698551"/>
                      <a:pt x="15557500" y="654852"/>
                    </a:cubicBezTo>
                    <a:close/>
                    <a:moveTo>
                      <a:pt x="16232188" y="734227"/>
                    </a:moveTo>
                    <a:cubicBezTo>
                      <a:pt x="16260631" y="734354"/>
                      <a:pt x="16286967" y="719253"/>
                      <a:pt x="16301225" y="694642"/>
                    </a:cubicBezTo>
                    <a:cubicBezTo>
                      <a:pt x="16315483" y="670031"/>
                      <a:pt x="16315483" y="639672"/>
                      <a:pt x="16301225" y="615061"/>
                    </a:cubicBezTo>
                    <a:cubicBezTo>
                      <a:pt x="16286967" y="590450"/>
                      <a:pt x="16260631" y="575350"/>
                      <a:pt x="16232188" y="575477"/>
                    </a:cubicBezTo>
                    <a:cubicBezTo>
                      <a:pt x="16188488" y="575672"/>
                      <a:pt x="16153166" y="611152"/>
                      <a:pt x="16153166" y="654852"/>
                    </a:cubicBezTo>
                    <a:cubicBezTo>
                      <a:pt x="16153166" y="698551"/>
                      <a:pt x="16188488" y="734031"/>
                      <a:pt x="16232188" y="734227"/>
                    </a:cubicBezTo>
                    <a:close/>
                    <a:moveTo>
                      <a:pt x="15496580" y="8"/>
                    </a:moveTo>
                    <a:lnTo>
                      <a:pt x="15496580" y="8"/>
                    </a:lnTo>
                    <a:cubicBezTo>
                      <a:pt x="15413861" y="0"/>
                      <a:pt x="15339814" y="51305"/>
                      <a:pt x="15310763" y="128754"/>
                    </a:cubicBezTo>
                    <a:lnTo>
                      <a:pt x="15240000" y="317508"/>
                    </a:lnTo>
                    <a:lnTo>
                      <a:pt x="15240000" y="635008"/>
                    </a:lnTo>
                    <a:cubicBezTo>
                      <a:pt x="15240000" y="656927"/>
                      <a:pt x="15257769" y="674696"/>
                      <a:pt x="15279688" y="674696"/>
                    </a:cubicBezTo>
                    <a:lnTo>
                      <a:pt x="15320566" y="674696"/>
                    </a:lnTo>
                    <a:cubicBezTo>
                      <a:pt x="15330441" y="754192"/>
                      <a:pt x="15397997" y="813876"/>
                      <a:pt x="15478105" y="813876"/>
                    </a:cubicBezTo>
                    <a:cubicBezTo>
                      <a:pt x="15558213" y="813876"/>
                      <a:pt x="15625769" y="754192"/>
                      <a:pt x="15635644" y="674696"/>
                    </a:cubicBezTo>
                    <a:lnTo>
                      <a:pt x="16074668" y="674696"/>
                    </a:lnTo>
                    <a:cubicBezTo>
                      <a:pt x="16084617" y="754121"/>
                      <a:pt x="16152141" y="813715"/>
                      <a:pt x="16232188" y="813715"/>
                    </a:cubicBezTo>
                    <a:cubicBezTo>
                      <a:pt x="16312234" y="813715"/>
                      <a:pt x="16379758" y="754121"/>
                      <a:pt x="16389707" y="674696"/>
                    </a:cubicBezTo>
                    <a:lnTo>
                      <a:pt x="16470312" y="674696"/>
                    </a:lnTo>
                    <a:cubicBezTo>
                      <a:pt x="16492231" y="674696"/>
                      <a:pt x="16510000" y="656927"/>
                      <a:pt x="16510000" y="635008"/>
                    </a:cubicBezTo>
                    <a:lnTo>
                      <a:pt x="16510000" y="476258"/>
                    </a:lnTo>
                    <a:cubicBezTo>
                      <a:pt x="16510000" y="388583"/>
                      <a:pt x="16438925" y="317508"/>
                      <a:pt x="16351250" y="317508"/>
                    </a:cubicBezTo>
                    <a:lnTo>
                      <a:pt x="16192500" y="317508"/>
                    </a:lnTo>
                    <a:lnTo>
                      <a:pt x="16121737" y="128754"/>
                    </a:lnTo>
                    <a:cubicBezTo>
                      <a:pt x="16092686" y="51305"/>
                      <a:pt x="16018639" y="0"/>
                      <a:pt x="15935920" y="8"/>
                    </a:cubicBezTo>
                    <a:lnTo>
                      <a:pt x="15496580" y="8"/>
                    </a:lnTo>
                    <a:close/>
                    <a:moveTo>
                      <a:pt x="15478125" y="773914"/>
                    </a:moveTo>
                    <a:cubicBezTo>
                      <a:pt x="15435461" y="774105"/>
                      <a:pt x="15395956" y="751454"/>
                      <a:pt x="15374569" y="714537"/>
                    </a:cubicBezTo>
                    <a:cubicBezTo>
                      <a:pt x="15353182" y="677621"/>
                      <a:pt x="15353182" y="632083"/>
                      <a:pt x="15374569" y="595166"/>
                    </a:cubicBezTo>
                    <a:cubicBezTo>
                      <a:pt x="15395956" y="558250"/>
                      <a:pt x="15435461" y="535598"/>
                      <a:pt x="15478125" y="535789"/>
                    </a:cubicBezTo>
                    <a:cubicBezTo>
                      <a:pt x="15543673" y="536082"/>
                      <a:pt x="15596656" y="589303"/>
                      <a:pt x="15596656" y="654852"/>
                    </a:cubicBezTo>
                    <a:cubicBezTo>
                      <a:pt x="15596656" y="720401"/>
                      <a:pt x="15543673" y="773621"/>
                      <a:pt x="15478125" y="773914"/>
                    </a:cubicBezTo>
                    <a:close/>
                    <a:moveTo>
                      <a:pt x="16351250" y="654852"/>
                    </a:moveTo>
                    <a:cubicBezTo>
                      <a:pt x="16351441" y="697516"/>
                      <a:pt x="16328789" y="737020"/>
                      <a:pt x="16291872" y="758408"/>
                    </a:cubicBezTo>
                    <a:cubicBezTo>
                      <a:pt x="16254957" y="779795"/>
                      <a:pt x="16209418" y="779795"/>
                      <a:pt x="16172503" y="758408"/>
                    </a:cubicBezTo>
                    <a:cubicBezTo>
                      <a:pt x="16135586" y="737020"/>
                      <a:pt x="16112934" y="697516"/>
                      <a:pt x="16113125" y="654852"/>
                    </a:cubicBezTo>
                    <a:cubicBezTo>
                      <a:pt x="16113418" y="589303"/>
                      <a:pt x="16166638" y="536321"/>
                      <a:pt x="16232188" y="536321"/>
                    </a:cubicBezTo>
                    <a:cubicBezTo>
                      <a:pt x="16297737" y="536321"/>
                      <a:pt x="16350957" y="589303"/>
                      <a:pt x="16351250" y="654852"/>
                    </a:cubicBezTo>
                    <a:close/>
                    <a:moveTo>
                      <a:pt x="15716250" y="79383"/>
                    </a:moveTo>
                    <a:lnTo>
                      <a:pt x="15716250" y="317508"/>
                    </a:lnTo>
                    <a:lnTo>
                      <a:pt x="15324693" y="317508"/>
                    </a:lnTo>
                    <a:lnTo>
                      <a:pt x="15385098" y="156655"/>
                    </a:lnTo>
                    <a:cubicBezTo>
                      <a:pt x="15402520" y="110178"/>
                      <a:pt x="15446946" y="79385"/>
                      <a:pt x="15496580" y="79383"/>
                    </a:cubicBezTo>
                    <a:lnTo>
                      <a:pt x="15716250" y="79383"/>
                    </a:lnTo>
                    <a:close/>
                    <a:moveTo>
                      <a:pt x="15795625" y="79383"/>
                    </a:moveTo>
                    <a:lnTo>
                      <a:pt x="15935920" y="79383"/>
                    </a:lnTo>
                    <a:cubicBezTo>
                      <a:pt x="15985554" y="79385"/>
                      <a:pt x="16029980" y="110178"/>
                      <a:pt x="16047402" y="156655"/>
                    </a:cubicBezTo>
                    <a:lnTo>
                      <a:pt x="16107569" y="317508"/>
                    </a:lnTo>
                    <a:lnTo>
                      <a:pt x="15795625" y="317508"/>
                    </a:lnTo>
                    <a:lnTo>
                      <a:pt x="15795625" y="79383"/>
                    </a:lnTo>
                    <a:close/>
                    <a:moveTo>
                      <a:pt x="18097500" y="654852"/>
                    </a:moveTo>
                    <a:cubicBezTo>
                      <a:pt x="18097627" y="626409"/>
                      <a:pt x="18082526" y="600073"/>
                      <a:pt x="18057915" y="585815"/>
                    </a:cubicBezTo>
                    <a:cubicBezTo>
                      <a:pt x="18033304" y="571556"/>
                      <a:pt x="18002946" y="571556"/>
                      <a:pt x="17978335" y="585815"/>
                    </a:cubicBezTo>
                    <a:cubicBezTo>
                      <a:pt x="17953724" y="600073"/>
                      <a:pt x="17938623" y="626409"/>
                      <a:pt x="17938750" y="654852"/>
                    </a:cubicBezTo>
                    <a:cubicBezTo>
                      <a:pt x="17938945" y="698551"/>
                      <a:pt x="17974425" y="733873"/>
                      <a:pt x="18018125" y="733873"/>
                    </a:cubicBezTo>
                    <a:cubicBezTo>
                      <a:pt x="18061825" y="733873"/>
                      <a:pt x="18097305" y="698551"/>
                      <a:pt x="18097500" y="654852"/>
                    </a:cubicBezTo>
                    <a:close/>
                    <a:moveTo>
                      <a:pt x="18772188" y="734227"/>
                    </a:moveTo>
                    <a:cubicBezTo>
                      <a:pt x="18800631" y="734354"/>
                      <a:pt x="18826967" y="719253"/>
                      <a:pt x="18841225" y="694642"/>
                    </a:cubicBezTo>
                    <a:cubicBezTo>
                      <a:pt x="18855483" y="670031"/>
                      <a:pt x="18855483" y="639672"/>
                      <a:pt x="18841225" y="615061"/>
                    </a:cubicBezTo>
                    <a:cubicBezTo>
                      <a:pt x="18826967" y="590450"/>
                      <a:pt x="18800631" y="575350"/>
                      <a:pt x="18772188" y="575477"/>
                    </a:cubicBezTo>
                    <a:cubicBezTo>
                      <a:pt x="18728488" y="575672"/>
                      <a:pt x="18693166" y="611152"/>
                      <a:pt x="18693166" y="654852"/>
                    </a:cubicBezTo>
                    <a:cubicBezTo>
                      <a:pt x="18693166" y="698551"/>
                      <a:pt x="18728488" y="734031"/>
                      <a:pt x="18772188" y="734227"/>
                    </a:cubicBezTo>
                    <a:close/>
                    <a:moveTo>
                      <a:pt x="18036580" y="8"/>
                    </a:moveTo>
                    <a:lnTo>
                      <a:pt x="18036580" y="8"/>
                    </a:lnTo>
                    <a:cubicBezTo>
                      <a:pt x="17953861" y="0"/>
                      <a:pt x="17879814" y="51305"/>
                      <a:pt x="17850763" y="128754"/>
                    </a:cubicBezTo>
                    <a:lnTo>
                      <a:pt x="17780000" y="317508"/>
                    </a:lnTo>
                    <a:lnTo>
                      <a:pt x="17780000" y="635008"/>
                    </a:lnTo>
                    <a:cubicBezTo>
                      <a:pt x="17780000" y="656927"/>
                      <a:pt x="17797769" y="674696"/>
                      <a:pt x="17819688" y="674696"/>
                    </a:cubicBezTo>
                    <a:lnTo>
                      <a:pt x="17860566" y="674696"/>
                    </a:lnTo>
                    <a:cubicBezTo>
                      <a:pt x="17870441" y="754192"/>
                      <a:pt x="17937997" y="813876"/>
                      <a:pt x="18018105" y="813876"/>
                    </a:cubicBezTo>
                    <a:cubicBezTo>
                      <a:pt x="18098213" y="813876"/>
                      <a:pt x="18165769" y="754192"/>
                      <a:pt x="18175644" y="674696"/>
                    </a:cubicBezTo>
                    <a:lnTo>
                      <a:pt x="18614668" y="674696"/>
                    </a:lnTo>
                    <a:cubicBezTo>
                      <a:pt x="18624617" y="754121"/>
                      <a:pt x="18692141" y="813715"/>
                      <a:pt x="18772188" y="813715"/>
                    </a:cubicBezTo>
                    <a:cubicBezTo>
                      <a:pt x="18852234" y="813715"/>
                      <a:pt x="18919758" y="754121"/>
                      <a:pt x="18929707" y="674696"/>
                    </a:cubicBezTo>
                    <a:lnTo>
                      <a:pt x="19010312" y="674696"/>
                    </a:lnTo>
                    <a:cubicBezTo>
                      <a:pt x="19032231" y="674696"/>
                      <a:pt x="19050000" y="656927"/>
                      <a:pt x="19050000" y="635008"/>
                    </a:cubicBezTo>
                    <a:lnTo>
                      <a:pt x="19050000" y="476258"/>
                    </a:lnTo>
                    <a:cubicBezTo>
                      <a:pt x="19050000" y="388583"/>
                      <a:pt x="18978925" y="317508"/>
                      <a:pt x="18891250" y="317508"/>
                    </a:cubicBezTo>
                    <a:lnTo>
                      <a:pt x="18732500" y="317508"/>
                    </a:lnTo>
                    <a:lnTo>
                      <a:pt x="18661737" y="128754"/>
                    </a:lnTo>
                    <a:cubicBezTo>
                      <a:pt x="18632686" y="51305"/>
                      <a:pt x="18558639" y="0"/>
                      <a:pt x="18475920" y="8"/>
                    </a:cubicBezTo>
                    <a:lnTo>
                      <a:pt x="18036580" y="8"/>
                    </a:lnTo>
                    <a:close/>
                    <a:moveTo>
                      <a:pt x="18018125" y="773914"/>
                    </a:moveTo>
                    <a:cubicBezTo>
                      <a:pt x="17975461" y="774105"/>
                      <a:pt x="17935956" y="751454"/>
                      <a:pt x="17914569" y="714537"/>
                    </a:cubicBezTo>
                    <a:cubicBezTo>
                      <a:pt x="17893182" y="677621"/>
                      <a:pt x="17893182" y="632083"/>
                      <a:pt x="17914569" y="595166"/>
                    </a:cubicBezTo>
                    <a:cubicBezTo>
                      <a:pt x="17935956" y="558250"/>
                      <a:pt x="17975461" y="535598"/>
                      <a:pt x="18018125" y="535789"/>
                    </a:cubicBezTo>
                    <a:cubicBezTo>
                      <a:pt x="18083673" y="536082"/>
                      <a:pt x="18136656" y="589303"/>
                      <a:pt x="18136656" y="654852"/>
                    </a:cubicBezTo>
                    <a:cubicBezTo>
                      <a:pt x="18136656" y="720401"/>
                      <a:pt x="18083673" y="773621"/>
                      <a:pt x="18018125" y="773914"/>
                    </a:cubicBezTo>
                    <a:close/>
                    <a:moveTo>
                      <a:pt x="18891250" y="654852"/>
                    </a:moveTo>
                    <a:cubicBezTo>
                      <a:pt x="18891441" y="697516"/>
                      <a:pt x="18868789" y="737020"/>
                      <a:pt x="18831872" y="758408"/>
                    </a:cubicBezTo>
                    <a:cubicBezTo>
                      <a:pt x="18794957" y="779795"/>
                      <a:pt x="18749418" y="779795"/>
                      <a:pt x="18712503" y="758408"/>
                    </a:cubicBezTo>
                    <a:cubicBezTo>
                      <a:pt x="18675586" y="737020"/>
                      <a:pt x="18652934" y="697516"/>
                      <a:pt x="18653125" y="654852"/>
                    </a:cubicBezTo>
                    <a:cubicBezTo>
                      <a:pt x="18653418" y="589303"/>
                      <a:pt x="18706638" y="536321"/>
                      <a:pt x="18772188" y="536321"/>
                    </a:cubicBezTo>
                    <a:cubicBezTo>
                      <a:pt x="18837737" y="536321"/>
                      <a:pt x="18890957" y="589303"/>
                      <a:pt x="18891250" y="654852"/>
                    </a:cubicBezTo>
                    <a:close/>
                    <a:moveTo>
                      <a:pt x="18256250" y="79383"/>
                    </a:moveTo>
                    <a:lnTo>
                      <a:pt x="18256250" y="317508"/>
                    </a:lnTo>
                    <a:lnTo>
                      <a:pt x="17864693" y="317508"/>
                    </a:lnTo>
                    <a:lnTo>
                      <a:pt x="17925098" y="156655"/>
                    </a:lnTo>
                    <a:cubicBezTo>
                      <a:pt x="17942520" y="110178"/>
                      <a:pt x="17986946" y="79385"/>
                      <a:pt x="18036580" y="79383"/>
                    </a:cubicBezTo>
                    <a:lnTo>
                      <a:pt x="18256250" y="79383"/>
                    </a:lnTo>
                    <a:close/>
                    <a:moveTo>
                      <a:pt x="18335625" y="79383"/>
                    </a:moveTo>
                    <a:lnTo>
                      <a:pt x="18475920" y="79383"/>
                    </a:lnTo>
                    <a:cubicBezTo>
                      <a:pt x="18525554" y="79385"/>
                      <a:pt x="18569980" y="110178"/>
                      <a:pt x="18587402" y="156655"/>
                    </a:cubicBezTo>
                    <a:lnTo>
                      <a:pt x="18647569" y="317508"/>
                    </a:lnTo>
                    <a:lnTo>
                      <a:pt x="18335625" y="317508"/>
                    </a:lnTo>
                    <a:lnTo>
                      <a:pt x="18335625" y="79383"/>
                    </a:lnTo>
                    <a:close/>
                    <a:moveTo>
                      <a:pt x="20637500" y="654852"/>
                    </a:moveTo>
                    <a:cubicBezTo>
                      <a:pt x="20637627" y="626409"/>
                      <a:pt x="20622526" y="600073"/>
                      <a:pt x="20597915" y="585815"/>
                    </a:cubicBezTo>
                    <a:cubicBezTo>
                      <a:pt x="20573304" y="571556"/>
                      <a:pt x="20542946" y="571556"/>
                      <a:pt x="20518335" y="585815"/>
                    </a:cubicBezTo>
                    <a:cubicBezTo>
                      <a:pt x="20493724" y="600073"/>
                      <a:pt x="20478623" y="626409"/>
                      <a:pt x="20478750" y="654852"/>
                    </a:cubicBezTo>
                    <a:cubicBezTo>
                      <a:pt x="20478945" y="698551"/>
                      <a:pt x="20514425" y="733873"/>
                      <a:pt x="20558125" y="733873"/>
                    </a:cubicBezTo>
                    <a:cubicBezTo>
                      <a:pt x="20601825" y="733873"/>
                      <a:pt x="20637305" y="698551"/>
                      <a:pt x="20637500" y="654852"/>
                    </a:cubicBezTo>
                    <a:close/>
                    <a:moveTo>
                      <a:pt x="21312188" y="734227"/>
                    </a:moveTo>
                    <a:cubicBezTo>
                      <a:pt x="21340631" y="734354"/>
                      <a:pt x="21366967" y="719253"/>
                      <a:pt x="21381225" y="694642"/>
                    </a:cubicBezTo>
                    <a:cubicBezTo>
                      <a:pt x="21395483" y="670031"/>
                      <a:pt x="21395483" y="639672"/>
                      <a:pt x="21381225" y="615061"/>
                    </a:cubicBezTo>
                    <a:cubicBezTo>
                      <a:pt x="21366967" y="590450"/>
                      <a:pt x="21340631" y="575350"/>
                      <a:pt x="21312188" y="575477"/>
                    </a:cubicBezTo>
                    <a:cubicBezTo>
                      <a:pt x="21268488" y="575672"/>
                      <a:pt x="21233166" y="611152"/>
                      <a:pt x="21233166" y="654852"/>
                    </a:cubicBezTo>
                    <a:cubicBezTo>
                      <a:pt x="21233166" y="698551"/>
                      <a:pt x="21268488" y="734031"/>
                      <a:pt x="21312188" y="734227"/>
                    </a:cubicBezTo>
                    <a:close/>
                    <a:moveTo>
                      <a:pt x="20576580" y="8"/>
                    </a:moveTo>
                    <a:lnTo>
                      <a:pt x="20576580" y="8"/>
                    </a:lnTo>
                    <a:cubicBezTo>
                      <a:pt x="20493861" y="0"/>
                      <a:pt x="20419814" y="51305"/>
                      <a:pt x="20390763" y="128754"/>
                    </a:cubicBezTo>
                    <a:lnTo>
                      <a:pt x="20320000" y="317508"/>
                    </a:lnTo>
                    <a:lnTo>
                      <a:pt x="20320000" y="635008"/>
                    </a:lnTo>
                    <a:cubicBezTo>
                      <a:pt x="20320000" y="656927"/>
                      <a:pt x="20337769" y="674696"/>
                      <a:pt x="20359688" y="674696"/>
                    </a:cubicBezTo>
                    <a:lnTo>
                      <a:pt x="20400566" y="674696"/>
                    </a:lnTo>
                    <a:cubicBezTo>
                      <a:pt x="20410441" y="754192"/>
                      <a:pt x="20477997" y="813876"/>
                      <a:pt x="20558105" y="813876"/>
                    </a:cubicBezTo>
                    <a:cubicBezTo>
                      <a:pt x="20638213" y="813876"/>
                      <a:pt x="20705769" y="754192"/>
                      <a:pt x="20715644" y="674696"/>
                    </a:cubicBezTo>
                    <a:lnTo>
                      <a:pt x="21154668" y="674696"/>
                    </a:lnTo>
                    <a:cubicBezTo>
                      <a:pt x="21164617" y="754121"/>
                      <a:pt x="21232141" y="813715"/>
                      <a:pt x="21312188" y="813715"/>
                    </a:cubicBezTo>
                    <a:cubicBezTo>
                      <a:pt x="21392234" y="813715"/>
                      <a:pt x="21459758" y="754121"/>
                      <a:pt x="21469707" y="674696"/>
                    </a:cubicBezTo>
                    <a:lnTo>
                      <a:pt x="21550312" y="674696"/>
                    </a:lnTo>
                    <a:cubicBezTo>
                      <a:pt x="21572231" y="674696"/>
                      <a:pt x="21590000" y="656927"/>
                      <a:pt x="21590000" y="635008"/>
                    </a:cubicBezTo>
                    <a:lnTo>
                      <a:pt x="21590000" y="476258"/>
                    </a:lnTo>
                    <a:cubicBezTo>
                      <a:pt x="21590000" y="388583"/>
                      <a:pt x="21518925" y="317508"/>
                      <a:pt x="21431250" y="317508"/>
                    </a:cubicBezTo>
                    <a:lnTo>
                      <a:pt x="21272500" y="317508"/>
                    </a:lnTo>
                    <a:lnTo>
                      <a:pt x="21201737" y="128754"/>
                    </a:lnTo>
                    <a:cubicBezTo>
                      <a:pt x="21172686" y="51305"/>
                      <a:pt x="21098639" y="0"/>
                      <a:pt x="21015920" y="8"/>
                    </a:cubicBezTo>
                    <a:lnTo>
                      <a:pt x="20576580" y="8"/>
                    </a:lnTo>
                    <a:close/>
                    <a:moveTo>
                      <a:pt x="20558125" y="773914"/>
                    </a:moveTo>
                    <a:cubicBezTo>
                      <a:pt x="20515461" y="774105"/>
                      <a:pt x="20475956" y="751454"/>
                      <a:pt x="20454569" y="714537"/>
                    </a:cubicBezTo>
                    <a:cubicBezTo>
                      <a:pt x="20433182" y="677621"/>
                      <a:pt x="20433182" y="632083"/>
                      <a:pt x="20454569" y="595166"/>
                    </a:cubicBezTo>
                    <a:cubicBezTo>
                      <a:pt x="20475956" y="558250"/>
                      <a:pt x="20515461" y="535598"/>
                      <a:pt x="20558125" y="535789"/>
                    </a:cubicBezTo>
                    <a:cubicBezTo>
                      <a:pt x="20623673" y="536082"/>
                      <a:pt x="20676656" y="589303"/>
                      <a:pt x="20676656" y="654852"/>
                    </a:cubicBezTo>
                    <a:cubicBezTo>
                      <a:pt x="20676656" y="720401"/>
                      <a:pt x="20623673" y="773621"/>
                      <a:pt x="20558125" y="773914"/>
                    </a:cubicBezTo>
                    <a:close/>
                    <a:moveTo>
                      <a:pt x="21431250" y="654852"/>
                    </a:moveTo>
                    <a:cubicBezTo>
                      <a:pt x="21431441" y="697516"/>
                      <a:pt x="21408789" y="737020"/>
                      <a:pt x="21371872" y="758408"/>
                    </a:cubicBezTo>
                    <a:cubicBezTo>
                      <a:pt x="21334957" y="779795"/>
                      <a:pt x="21289418" y="779795"/>
                      <a:pt x="21252503" y="758408"/>
                    </a:cubicBezTo>
                    <a:cubicBezTo>
                      <a:pt x="21215586" y="737020"/>
                      <a:pt x="21192934" y="697516"/>
                      <a:pt x="21193125" y="654852"/>
                    </a:cubicBezTo>
                    <a:cubicBezTo>
                      <a:pt x="21193418" y="589303"/>
                      <a:pt x="21246638" y="536321"/>
                      <a:pt x="21312188" y="536321"/>
                    </a:cubicBezTo>
                    <a:cubicBezTo>
                      <a:pt x="21377737" y="536321"/>
                      <a:pt x="21430957" y="589303"/>
                      <a:pt x="21431250" y="654852"/>
                    </a:cubicBezTo>
                    <a:close/>
                    <a:moveTo>
                      <a:pt x="20796250" y="79383"/>
                    </a:moveTo>
                    <a:lnTo>
                      <a:pt x="20796250" y="317508"/>
                    </a:lnTo>
                    <a:lnTo>
                      <a:pt x="20404693" y="317508"/>
                    </a:lnTo>
                    <a:lnTo>
                      <a:pt x="20465098" y="156655"/>
                    </a:lnTo>
                    <a:cubicBezTo>
                      <a:pt x="20482520" y="110178"/>
                      <a:pt x="20526946" y="79385"/>
                      <a:pt x="20576580" y="79383"/>
                    </a:cubicBezTo>
                    <a:lnTo>
                      <a:pt x="20796250" y="79383"/>
                    </a:lnTo>
                    <a:close/>
                    <a:moveTo>
                      <a:pt x="20875625" y="79383"/>
                    </a:moveTo>
                    <a:lnTo>
                      <a:pt x="21015920" y="79383"/>
                    </a:lnTo>
                    <a:cubicBezTo>
                      <a:pt x="21065554" y="79385"/>
                      <a:pt x="21109980" y="110178"/>
                      <a:pt x="21127402" y="156655"/>
                    </a:cubicBezTo>
                    <a:lnTo>
                      <a:pt x="21187569" y="317508"/>
                    </a:lnTo>
                    <a:lnTo>
                      <a:pt x="20875625" y="317508"/>
                    </a:lnTo>
                    <a:lnTo>
                      <a:pt x="20875625" y="79383"/>
                    </a:lnTo>
                    <a:close/>
                    <a:moveTo>
                      <a:pt x="23177500" y="654852"/>
                    </a:moveTo>
                    <a:cubicBezTo>
                      <a:pt x="23177627" y="626409"/>
                      <a:pt x="23162526" y="600073"/>
                      <a:pt x="23137915" y="585815"/>
                    </a:cubicBezTo>
                    <a:cubicBezTo>
                      <a:pt x="23113304" y="571556"/>
                      <a:pt x="23082946" y="571556"/>
                      <a:pt x="23058335" y="585815"/>
                    </a:cubicBezTo>
                    <a:cubicBezTo>
                      <a:pt x="23033724" y="600073"/>
                      <a:pt x="23018623" y="626409"/>
                      <a:pt x="23018750" y="654852"/>
                    </a:cubicBezTo>
                    <a:cubicBezTo>
                      <a:pt x="23018945" y="698551"/>
                      <a:pt x="23054425" y="733873"/>
                      <a:pt x="23098125" y="733873"/>
                    </a:cubicBezTo>
                    <a:cubicBezTo>
                      <a:pt x="23141825" y="733873"/>
                      <a:pt x="23177305" y="698551"/>
                      <a:pt x="23177500" y="654852"/>
                    </a:cubicBezTo>
                    <a:close/>
                    <a:moveTo>
                      <a:pt x="23852188" y="734227"/>
                    </a:moveTo>
                    <a:cubicBezTo>
                      <a:pt x="23880631" y="734354"/>
                      <a:pt x="23906967" y="719253"/>
                      <a:pt x="23921225" y="694642"/>
                    </a:cubicBezTo>
                    <a:cubicBezTo>
                      <a:pt x="23935483" y="670031"/>
                      <a:pt x="23935483" y="639672"/>
                      <a:pt x="23921225" y="615061"/>
                    </a:cubicBezTo>
                    <a:cubicBezTo>
                      <a:pt x="23906967" y="590450"/>
                      <a:pt x="23880631" y="575350"/>
                      <a:pt x="23852188" y="575477"/>
                    </a:cubicBezTo>
                    <a:cubicBezTo>
                      <a:pt x="23808488" y="575672"/>
                      <a:pt x="23773166" y="611152"/>
                      <a:pt x="23773166" y="654852"/>
                    </a:cubicBezTo>
                    <a:cubicBezTo>
                      <a:pt x="23773166" y="698551"/>
                      <a:pt x="23808488" y="734031"/>
                      <a:pt x="23852188" y="734227"/>
                    </a:cubicBezTo>
                    <a:close/>
                    <a:moveTo>
                      <a:pt x="23116580" y="8"/>
                    </a:moveTo>
                    <a:lnTo>
                      <a:pt x="23116580" y="8"/>
                    </a:lnTo>
                    <a:cubicBezTo>
                      <a:pt x="23033861" y="0"/>
                      <a:pt x="22959814" y="51305"/>
                      <a:pt x="22930763" y="128754"/>
                    </a:cubicBezTo>
                    <a:lnTo>
                      <a:pt x="22860000" y="317508"/>
                    </a:lnTo>
                    <a:lnTo>
                      <a:pt x="22860000" y="635008"/>
                    </a:lnTo>
                    <a:cubicBezTo>
                      <a:pt x="22860000" y="656927"/>
                      <a:pt x="22877769" y="674696"/>
                      <a:pt x="22899688" y="674696"/>
                    </a:cubicBezTo>
                    <a:lnTo>
                      <a:pt x="22940566" y="674696"/>
                    </a:lnTo>
                    <a:cubicBezTo>
                      <a:pt x="22950441" y="754192"/>
                      <a:pt x="23017997" y="813876"/>
                      <a:pt x="23098105" y="813876"/>
                    </a:cubicBezTo>
                    <a:cubicBezTo>
                      <a:pt x="23178213" y="813876"/>
                      <a:pt x="23245769" y="754192"/>
                      <a:pt x="23255644" y="674696"/>
                    </a:cubicBezTo>
                    <a:lnTo>
                      <a:pt x="23694668" y="674696"/>
                    </a:lnTo>
                    <a:cubicBezTo>
                      <a:pt x="23704617" y="754121"/>
                      <a:pt x="23772141" y="813715"/>
                      <a:pt x="23852188" y="813715"/>
                    </a:cubicBezTo>
                    <a:cubicBezTo>
                      <a:pt x="23932234" y="813715"/>
                      <a:pt x="23999758" y="754121"/>
                      <a:pt x="24009707" y="674696"/>
                    </a:cubicBezTo>
                    <a:lnTo>
                      <a:pt x="24090312" y="674696"/>
                    </a:lnTo>
                    <a:cubicBezTo>
                      <a:pt x="24112231" y="674696"/>
                      <a:pt x="24130000" y="656927"/>
                      <a:pt x="24130000" y="635008"/>
                    </a:cubicBezTo>
                    <a:lnTo>
                      <a:pt x="24130000" y="476258"/>
                    </a:lnTo>
                    <a:cubicBezTo>
                      <a:pt x="24130000" y="388583"/>
                      <a:pt x="24058925" y="317508"/>
                      <a:pt x="23971250" y="317508"/>
                    </a:cubicBezTo>
                    <a:lnTo>
                      <a:pt x="23812500" y="317508"/>
                    </a:lnTo>
                    <a:lnTo>
                      <a:pt x="23741737" y="128754"/>
                    </a:lnTo>
                    <a:cubicBezTo>
                      <a:pt x="23712686" y="51305"/>
                      <a:pt x="23638639" y="0"/>
                      <a:pt x="23555920" y="8"/>
                    </a:cubicBezTo>
                    <a:lnTo>
                      <a:pt x="23116580" y="8"/>
                    </a:lnTo>
                    <a:close/>
                    <a:moveTo>
                      <a:pt x="23098125" y="773914"/>
                    </a:moveTo>
                    <a:cubicBezTo>
                      <a:pt x="23055461" y="774105"/>
                      <a:pt x="23015956" y="751454"/>
                      <a:pt x="22994569" y="714537"/>
                    </a:cubicBezTo>
                    <a:cubicBezTo>
                      <a:pt x="22973182" y="677621"/>
                      <a:pt x="22973182" y="632083"/>
                      <a:pt x="22994569" y="595166"/>
                    </a:cubicBezTo>
                    <a:cubicBezTo>
                      <a:pt x="23015956" y="558250"/>
                      <a:pt x="23055461" y="535598"/>
                      <a:pt x="23098125" y="535789"/>
                    </a:cubicBezTo>
                    <a:cubicBezTo>
                      <a:pt x="23163673" y="536082"/>
                      <a:pt x="23216656" y="589303"/>
                      <a:pt x="23216656" y="654852"/>
                    </a:cubicBezTo>
                    <a:cubicBezTo>
                      <a:pt x="23216656" y="720401"/>
                      <a:pt x="23163673" y="773621"/>
                      <a:pt x="23098125" y="773914"/>
                    </a:cubicBezTo>
                    <a:close/>
                    <a:moveTo>
                      <a:pt x="23971250" y="654852"/>
                    </a:moveTo>
                    <a:cubicBezTo>
                      <a:pt x="23971441" y="697516"/>
                      <a:pt x="23948789" y="737020"/>
                      <a:pt x="23911872" y="758408"/>
                    </a:cubicBezTo>
                    <a:cubicBezTo>
                      <a:pt x="23874957" y="779795"/>
                      <a:pt x="23829418" y="779795"/>
                      <a:pt x="23792503" y="758408"/>
                    </a:cubicBezTo>
                    <a:cubicBezTo>
                      <a:pt x="23755586" y="737020"/>
                      <a:pt x="23732934" y="697516"/>
                      <a:pt x="23733125" y="654852"/>
                    </a:cubicBezTo>
                    <a:cubicBezTo>
                      <a:pt x="23733418" y="589303"/>
                      <a:pt x="23786638" y="536321"/>
                      <a:pt x="23852188" y="536321"/>
                    </a:cubicBezTo>
                    <a:cubicBezTo>
                      <a:pt x="23917737" y="536321"/>
                      <a:pt x="23970957" y="589303"/>
                      <a:pt x="23971250" y="654852"/>
                    </a:cubicBezTo>
                    <a:close/>
                    <a:moveTo>
                      <a:pt x="23336250" y="79383"/>
                    </a:moveTo>
                    <a:lnTo>
                      <a:pt x="23336250" y="317508"/>
                    </a:lnTo>
                    <a:lnTo>
                      <a:pt x="22944693" y="317508"/>
                    </a:lnTo>
                    <a:lnTo>
                      <a:pt x="23005098" y="156655"/>
                    </a:lnTo>
                    <a:cubicBezTo>
                      <a:pt x="23022520" y="110178"/>
                      <a:pt x="23066946" y="79385"/>
                      <a:pt x="23116580" y="79383"/>
                    </a:cubicBezTo>
                    <a:lnTo>
                      <a:pt x="23336250" y="79383"/>
                    </a:lnTo>
                    <a:close/>
                    <a:moveTo>
                      <a:pt x="23415625" y="79383"/>
                    </a:moveTo>
                    <a:lnTo>
                      <a:pt x="23555920" y="79383"/>
                    </a:lnTo>
                    <a:cubicBezTo>
                      <a:pt x="23605554" y="79385"/>
                      <a:pt x="23649980" y="110178"/>
                      <a:pt x="23667402" y="156655"/>
                    </a:cubicBezTo>
                    <a:lnTo>
                      <a:pt x="23727569" y="317508"/>
                    </a:lnTo>
                    <a:lnTo>
                      <a:pt x="23415625" y="317508"/>
                    </a:lnTo>
                    <a:lnTo>
                      <a:pt x="23415625" y="79383"/>
                    </a:lnTo>
                    <a:close/>
                  </a:path>
                </a:pathLst>
              </a:custGeom>
              <a:solidFill>
                <a:srgbClr val="FFFFFF"/>
              </a:solidFill>
            </p:spPr>
          </p:sp>
          <p:sp>
            <p:nvSpPr>
              <p:cNvPr name="Freeform 5" id="5"/>
              <p:cNvSpPr/>
              <p:nvPr/>
            </p:nvSpPr>
            <p:spPr>
              <a:xfrm>
                <a:off x="25400000" y="-9"/>
                <a:ext cx="1270000" cy="813877"/>
              </a:xfrm>
              <a:custGeom>
                <a:avLst/>
                <a:gdLst/>
                <a:ahLst/>
                <a:cxnLst/>
                <a:rect r="r" b="b" t="t" l="l"/>
                <a:pathLst>
                  <a:path h="813877" w="1270000">
                    <a:moveTo>
                      <a:pt x="317500" y="654853"/>
                    </a:moveTo>
                    <a:cubicBezTo>
                      <a:pt x="317627" y="626410"/>
                      <a:pt x="302526" y="600074"/>
                      <a:pt x="277915" y="585816"/>
                    </a:cubicBezTo>
                    <a:cubicBezTo>
                      <a:pt x="253304" y="571557"/>
                      <a:pt x="222946" y="571557"/>
                      <a:pt x="198335" y="585816"/>
                    </a:cubicBezTo>
                    <a:cubicBezTo>
                      <a:pt x="173724" y="600074"/>
                      <a:pt x="158623" y="626410"/>
                      <a:pt x="158750" y="654853"/>
                    </a:cubicBezTo>
                    <a:cubicBezTo>
                      <a:pt x="158945" y="698552"/>
                      <a:pt x="194425" y="733874"/>
                      <a:pt x="238125" y="733874"/>
                    </a:cubicBezTo>
                    <a:cubicBezTo>
                      <a:pt x="281825" y="733874"/>
                      <a:pt x="317305" y="698552"/>
                      <a:pt x="317500" y="654853"/>
                    </a:cubicBezTo>
                    <a:close/>
                    <a:moveTo>
                      <a:pt x="992188" y="734228"/>
                    </a:moveTo>
                    <a:cubicBezTo>
                      <a:pt x="1020629" y="734355"/>
                      <a:pt x="1046966" y="719254"/>
                      <a:pt x="1061225" y="694643"/>
                    </a:cubicBezTo>
                    <a:cubicBezTo>
                      <a:pt x="1075482" y="670032"/>
                      <a:pt x="1075482" y="639673"/>
                      <a:pt x="1061225" y="615062"/>
                    </a:cubicBezTo>
                    <a:cubicBezTo>
                      <a:pt x="1046966" y="590451"/>
                      <a:pt x="1020629" y="575351"/>
                      <a:pt x="992188" y="575478"/>
                    </a:cubicBezTo>
                    <a:cubicBezTo>
                      <a:pt x="948488" y="575673"/>
                      <a:pt x="913166" y="611153"/>
                      <a:pt x="913166" y="654853"/>
                    </a:cubicBezTo>
                    <a:cubicBezTo>
                      <a:pt x="913166" y="698552"/>
                      <a:pt x="948488" y="734032"/>
                      <a:pt x="992188" y="734228"/>
                    </a:cubicBezTo>
                    <a:close/>
                    <a:moveTo>
                      <a:pt x="256580" y="9"/>
                    </a:moveTo>
                    <a:lnTo>
                      <a:pt x="256580" y="9"/>
                    </a:lnTo>
                    <a:cubicBezTo>
                      <a:pt x="173861" y="1"/>
                      <a:pt x="99814" y="51306"/>
                      <a:pt x="70763" y="128755"/>
                    </a:cubicBezTo>
                    <a:lnTo>
                      <a:pt x="0" y="317509"/>
                    </a:lnTo>
                    <a:lnTo>
                      <a:pt x="0" y="635009"/>
                    </a:lnTo>
                    <a:cubicBezTo>
                      <a:pt x="0" y="656928"/>
                      <a:pt x="17769" y="674697"/>
                      <a:pt x="39688" y="674697"/>
                    </a:cubicBezTo>
                    <a:lnTo>
                      <a:pt x="80566" y="674697"/>
                    </a:lnTo>
                    <a:cubicBezTo>
                      <a:pt x="90441" y="754193"/>
                      <a:pt x="157997" y="813877"/>
                      <a:pt x="238105" y="813877"/>
                    </a:cubicBezTo>
                    <a:cubicBezTo>
                      <a:pt x="318213" y="813877"/>
                      <a:pt x="385769" y="754193"/>
                      <a:pt x="395644" y="674697"/>
                    </a:cubicBezTo>
                    <a:lnTo>
                      <a:pt x="834668" y="674697"/>
                    </a:lnTo>
                    <a:cubicBezTo>
                      <a:pt x="844618" y="754122"/>
                      <a:pt x="912143" y="813716"/>
                      <a:pt x="992188" y="813716"/>
                    </a:cubicBezTo>
                    <a:cubicBezTo>
                      <a:pt x="1072232" y="813716"/>
                      <a:pt x="1139757" y="754122"/>
                      <a:pt x="1149707" y="674697"/>
                    </a:cubicBezTo>
                    <a:lnTo>
                      <a:pt x="1230312" y="674697"/>
                    </a:lnTo>
                    <a:cubicBezTo>
                      <a:pt x="1252231" y="674697"/>
                      <a:pt x="1270000" y="656928"/>
                      <a:pt x="1270000" y="635009"/>
                    </a:cubicBezTo>
                    <a:lnTo>
                      <a:pt x="1270000" y="476259"/>
                    </a:lnTo>
                    <a:cubicBezTo>
                      <a:pt x="1270000" y="388584"/>
                      <a:pt x="1198925" y="317509"/>
                      <a:pt x="1111250" y="317509"/>
                    </a:cubicBezTo>
                    <a:lnTo>
                      <a:pt x="952500" y="317509"/>
                    </a:lnTo>
                    <a:lnTo>
                      <a:pt x="881738" y="128755"/>
                    </a:lnTo>
                    <a:cubicBezTo>
                      <a:pt x="852686" y="51305"/>
                      <a:pt x="778641" y="0"/>
                      <a:pt x="695920" y="9"/>
                    </a:cubicBezTo>
                    <a:lnTo>
                      <a:pt x="256580" y="9"/>
                    </a:lnTo>
                    <a:close/>
                    <a:moveTo>
                      <a:pt x="238125" y="773915"/>
                    </a:moveTo>
                    <a:cubicBezTo>
                      <a:pt x="195461" y="774106"/>
                      <a:pt x="155956" y="751455"/>
                      <a:pt x="134569" y="714538"/>
                    </a:cubicBezTo>
                    <a:cubicBezTo>
                      <a:pt x="113182" y="677622"/>
                      <a:pt x="113182" y="632084"/>
                      <a:pt x="134569" y="595167"/>
                    </a:cubicBezTo>
                    <a:cubicBezTo>
                      <a:pt x="155956" y="558251"/>
                      <a:pt x="195461" y="535599"/>
                      <a:pt x="238125" y="535790"/>
                    </a:cubicBezTo>
                    <a:cubicBezTo>
                      <a:pt x="303673" y="536083"/>
                      <a:pt x="356656" y="589304"/>
                      <a:pt x="356656" y="654853"/>
                    </a:cubicBezTo>
                    <a:cubicBezTo>
                      <a:pt x="356656" y="720402"/>
                      <a:pt x="303673" y="773622"/>
                      <a:pt x="238125" y="773915"/>
                    </a:cubicBezTo>
                    <a:close/>
                    <a:moveTo>
                      <a:pt x="1111250" y="654853"/>
                    </a:moveTo>
                    <a:cubicBezTo>
                      <a:pt x="1111442" y="697517"/>
                      <a:pt x="1088789" y="737021"/>
                      <a:pt x="1051874" y="758409"/>
                    </a:cubicBezTo>
                    <a:cubicBezTo>
                      <a:pt x="1014955" y="779796"/>
                      <a:pt x="969420" y="779796"/>
                      <a:pt x="932501" y="758409"/>
                    </a:cubicBezTo>
                    <a:cubicBezTo>
                      <a:pt x="895586" y="737021"/>
                      <a:pt x="872933" y="697517"/>
                      <a:pt x="873125" y="654853"/>
                    </a:cubicBezTo>
                    <a:cubicBezTo>
                      <a:pt x="873420" y="589304"/>
                      <a:pt x="926638" y="536322"/>
                      <a:pt x="992188" y="536322"/>
                    </a:cubicBezTo>
                    <a:cubicBezTo>
                      <a:pt x="1057737" y="536322"/>
                      <a:pt x="1110955" y="589304"/>
                      <a:pt x="1111250" y="654853"/>
                    </a:cubicBezTo>
                    <a:close/>
                    <a:moveTo>
                      <a:pt x="476250" y="79384"/>
                    </a:moveTo>
                    <a:lnTo>
                      <a:pt x="476250" y="317509"/>
                    </a:lnTo>
                    <a:lnTo>
                      <a:pt x="84693" y="317509"/>
                    </a:lnTo>
                    <a:lnTo>
                      <a:pt x="145098" y="156656"/>
                    </a:lnTo>
                    <a:cubicBezTo>
                      <a:pt x="162520" y="110179"/>
                      <a:pt x="206946" y="79386"/>
                      <a:pt x="256580" y="79384"/>
                    </a:cubicBezTo>
                    <a:lnTo>
                      <a:pt x="476250" y="79384"/>
                    </a:lnTo>
                    <a:close/>
                    <a:moveTo>
                      <a:pt x="555625" y="79384"/>
                    </a:moveTo>
                    <a:lnTo>
                      <a:pt x="695920" y="79384"/>
                    </a:lnTo>
                    <a:cubicBezTo>
                      <a:pt x="745554" y="79386"/>
                      <a:pt x="789980" y="110179"/>
                      <a:pt x="807402" y="156656"/>
                    </a:cubicBezTo>
                    <a:lnTo>
                      <a:pt x="867569" y="317509"/>
                    </a:lnTo>
                    <a:lnTo>
                      <a:pt x="555625" y="317509"/>
                    </a:lnTo>
                    <a:lnTo>
                      <a:pt x="555625" y="79384"/>
                    </a:lnTo>
                    <a:close/>
                  </a:path>
                </a:pathLst>
              </a:custGeom>
              <a:solidFill>
                <a:srgbClr val="0D355D"/>
              </a:solidFill>
            </p:spPr>
          </p:sp>
        </p:grpSp>
      </p:grpSp>
      <p:sp>
        <p:nvSpPr>
          <p:cNvPr name="AutoShape 6" id="6"/>
          <p:cNvSpPr/>
          <p:nvPr/>
        </p:nvSpPr>
        <p:spPr>
          <a:xfrm rot="0">
            <a:off x="1350009" y="5425384"/>
            <a:ext cx="7198848" cy="0"/>
          </a:xfrm>
          <a:prstGeom prst="line">
            <a:avLst/>
          </a:prstGeom>
          <a:ln cap="rnd" w="9525">
            <a:solidFill>
              <a:srgbClr val="FFFFFF"/>
            </a:solidFill>
            <a:prstDash val="solid"/>
            <a:headEnd type="none" len="sm" w="sm"/>
            <a:tailEnd type="none" len="sm" w="sm"/>
          </a:ln>
        </p:spPr>
      </p:sp>
      <p:sp>
        <p:nvSpPr>
          <p:cNvPr name="AutoShape 7" id="7"/>
          <p:cNvSpPr/>
          <p:nvPr/>
        </p:nvSpPr>
        <p:spPr>
          <a:xfrm rot="0">
            <a:off x="1322409" y="8481809"/>
            <a:ext cx="7226448" cy="0"/>
          </a:xfrm>
          <a:prstGeom prst="line">
            <a:avLst/>
          </a:prstGeom>
          <a:ln cap="rnd" w="9525">
            <a:solidFill>
              <a:srgbClr val="FFFFFF"/>
            </a:solidFill>
            <a:prstDash val="solid"/>
            <a:headEnd type="none" len="sm" w="sm"/>
            <a:tailEnd type="none" len="sm" w="sm"/>
          </a:ln>
        </p:spPr>
      </p:sp>
      <p:sp>
        <p:nvSpPr>
          <p:cNvPr name="AutoShape 8" id="8"/>
          <p:cNvSpPr/>
          <p:nvPr/>
        </p:nvSpPr>
        <p:spPr>
          <a:xfrm rot="0">
            <a:off x="9766743" y="5425384"/>
            <a:ext cx="7198848" cy="0"/>
          </a:xfrm>
          <a:prstGeom prst="line">
            <a:avLst/>
          </a:prstGeom>
          <a:ln cap="rnd" w="9525">
            <a:solidFill>
              <a:srgbClr val="FFFFFF"/>
            </a:solidFill>
            <a:prstDash val="solid"/>
            <a:headEnd type="none" len="sm" w="sm"/>
            <a:tailEnd type="none" len="sm" w="sm"/>
          </a:ln>
        </p:spPr>
      </p:sp>
      <p:sp>
        <p:nvSpPr>
          <p:cNvPr name="AutoShape 9" id="9"/>
          <p:cNvSpPr/>
          <p:nvPr/>
        </p:nvSpPr>
        <p:spPr>
          <a:xfrm rot="0">
            <a:off x="9739143" y="8491334"/>
            <a:ext cx="7226448" cy="0"/>
          </a:xfrm>
          <a:prstGeom prst="line">
            <a:avLst/>
          </a:prstGeom>
          <a:ln cap="rnd" w="9525">
            <a:solidFill>
              <a:srgbClr val="FFFFFF"/>
            </a:solidFill>
            <a:prstDash val="solid"/>
            <a:headEnd type="none" len="sm" w="sm"/>
            <a:tailEnd type="none" len="sm" w="sm"/>
          </a:ln>
        </p:spPr>
      </p:sp>
      <p:pic>
        <p:nvPicPr>
          <p:cNvPr name="Picture 10" id="10"/>
          <p:cNvPicPr>
            <a:picLocks noChangeAspect="true"/>
          </p:cNvPicPr>
          <p:nvPr/>
        </p:nvPicPr>
        <p:blipFill>
          <a:blip r:embed="rId3"/>
          <a:srcRect l="0" t="0" r="0" b="0"/>
          <a:stretch>
            <a:fillRect/>
          </a:stretch>
        </p:blipFill>
        <p:spPr>
          <a:xfrm flipH="false" flipV="false" rot="0">
            <a:off x="12029317" y="1320653"/>
            <a:ext cx="5229983" cy="1404518"/>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1350009" y="1320653"/>
            <a:ext cx="4480234" cy="1522531"/>
          </a:xfrm>
          <a:prstGeom prst="rect">
            <a:avLst/>
          </a:prstGeom>
        </p:spPr>
      </p:pic>
      <p:sp>
        <p:nvSpPr>
          <p:cNvPr name="TextBox 12" id="12"/>
          <p:cNvSpPr txBox="true"/>
          <p:nvPr/>
        </p:nvSpPr>
        <p:spPr>
          <a:xfrm rot="0">
            <a:off x="1322409" y="6221498"/>
            <a:ext cx="29819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Avoid wasting time to find parking</a:t>
            </a:r>
          </a:p>
        </p:txBody>
      </p:sp>
      <p:sp>
        <p:nvSpPr>
          <p:cNvPr name="TextBox 13" id="13"/>
          <p:cNvSpPr txBox="true"/>
          <p:nvPr/>
        </p:nvSpPr>
        <p:spPr>
          <a:xfrm rot="0">
            <a:off x="4757908" y="6380248"/>
            <a:ext cx="3790949" cy="1101726"/>
          </a:xfrm>
          <a:prstGeom prst="rect">
            <a:avLst/>
          </a:prstGeom>
        </p:spPr>
        <p:txBody>
          <a:bodyPr anchor="t" rtlCol="false" tIns="0" lIns="0" bIns="0" rIns="0">
            <a:spAutoFit/>
          </a:bodyPr>
          <a:lstStyle/>
          <a:p>
            <a:pPr>
              <a:lnSpc>
                <a:spcPts val="4499"/>
              </a:lnSpc>
            </a:pPr>
            <a:r>
              <a:rPr lang="en-US" sz="2999">
                <a:solidFill>
                  <a:srgbClr val="FFFFFF"/>
                </a:solidFill>
                <a:latin typeface="Open Sauce Light"/>
              </a:rPr>
              <a:t>Generate revenue for the governement</a:t>
            </a:r>
          </a:p>
        </p:txBody>
      </p:sp>
      <p:sp>
        <p:nvSpPr>
          <p:cNvPr name="TextBox 14" id="14"/>
          <p:cNvSpPr txBox="true"/>
          <p:nvPr/>
        </p:nvSpPr>
        <p:spPr>
          <a:xfrm rot="0">
            <a:off x="2813734" y="1504066"/>
            <a:ext cx="12660532" cy="1221105"/>
          </a:xfrm>
          <a:prstGeom prst="rect">
            <a:avLst/>
          </a:prstGeom>
        </p:spPr>
        <p:txBody>
          <a:bodyPr anchor="t" rtlCol="false" tIns="0" lIns="0" bIns="0" rIns="0">
            <a:spAutoFit/>
          </a:bodyPr>
          <a:lstStyle/>
          <a:p>
            <a:pPr algn="ctr">
              <a:lnSpc>
                <a:spcPts val="9879"/>
              </a:lnSpc>
            </a:pPr>
            <a:r>
              <a:rPr lang="en-US" sz="7599">
                <a:solidFill>
                  <a:srgbClr val="FFFFFF"/>
                </a:solidFill>
                <a:latin typeface="Open Sauce"/>
              </a:rPr>
              <a:t>Parking</a:t>
            </a:r>
          </a:p>
        </p:txBody>
      </p:sp>
      <p:sp>
        <p:nvSpPr>
          <p:cNvPr name="TextBox 15" id="15"/>
          <p:cNvSpPr txBox="true"/>
          <p:nvPr/>
        </p:nvSpPr>
        <p:spPr>
          <a:xfrm rot="0">
            <a:off x="9739143" y="6221498"/>
            <a:ext cx="29543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C</a:t>
            </a:r>
            <a:r>
              <a:rPr lang="en-US" sz="2999">
                <a:solidFill>
                  <a:srgbClr val="FFFFFF"/>
                </a:solidFill>
                <a:latin typeface="Open Sauce"/>
              </a:rPr>
              <a:t>ustomers want to get quick parking</a:t>
            </a:r>
          </a:p>
        </p:txBody>
      </p:sp>
      <p:sp>
        <p:nvSpPr>
          <p:cNvPr name="TextBox 16" id="16"/>
          <p:cNvSpPr txBox="true"/>
          <p:nvPr/>
        </p:nvSpPr>
        <p:spPr>
          <a:xfrm rot="0">
            <a:off x="13174642" y="5800493"/>
            <a:ext cx="3790949" cy="2270760"/>
          </a:xfrm>
          <a:prstGeom prst="rect">
            <a:avLst/>
          </a:prstGeom>
        </p:spPr>
        <p:txBody>
          <a:bodyPr anchor="t" rtlCol="false" tIns="0" lIns="0" bIns="0" rIns="0">
            <a:spAutoFit/>
          </a:bodyPr>
          <a:lstStyle/>
          <a:p>
            <a:pPr>
              <a:lnSpc>
                <a:spcPts val="3600"/>
              </a:lnSpc>
            </a:pPr>
            <a:r>
              <a:rPr lang="en-US" sz="2400">
                <a:solidFill>
                  <a:srgbClr val="FFFFFF"/>
                </a:solidFill>
                <a:latin typeface="Open Sauce Light"/>
              </a:rPr>
              <a:t>Integration with parking data can reduce CO2 emissions (182grm/km),</a:t>
            </a:r>
          </a:p>
          <a:p>
            <a:pPr>
              <a:lnSpc>
                <a:spcPts val="3599"/>
              </a:lnSpc>
            </a:pPr>
            <a:r>
              <a:rPr lang="en-US" sz="2400">
                <a:solidFill>
                  <a:srgbClr val="FFFFFF"/>
                </a:solidFill>
                <a:latin typeface="Open Sauce Light"/>
              </a:rPr>
              <a:t>Saves time, reduces congession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823917"/>
          </a:xfrm>
          <a:prstGeom prst="rect">
            <a:avLst/>
          </a:prstGeom>
          <a:solidFill>
            <a:srgbClr val="000000">
              <a:alpha val="3922"/>
            </a:srgbClr>
          </a:solidFill>
        </p:spPr>
      </p:sp>
      <p:pic>
        <p:nvPicPr>
          <p:cNvPr name="Picture 3" id="3"/>
          <p:cNvPicPr>
            <a:picLocks noChangeAspect="true"/>
          </p:cNvPicPr>
          <p:nvPr/>
        </p:nvPicPr>
        <p:blipFill>
          <a:blip r:embed="rId3"/>
          <a:srcRect l="21008" t="0" r="0" b="0"/>
          <a:stretch>
            <a:fillRect/>
          </a:stretch>
        </p:blipFill>
        <p:spPr>
          <a:xfrm flipH="false" flipV="false" rot="0">
            <a:off x="1464891" y="4033414"/>
            <a:ext cx="10143654" cy="5224886"/>
          </a:xfrm>
          <a:prstGeom prst="rect">
            <a:avLst/>
          </a:prstGeom>
        </p:spPr>
      </p:pic>
      <p:sp>
        <p:nvSpPr>
          <p:cNvPr name="TextBox 4" id="4"/>
          <p:cNvSpPr txBox="true"/>
          <p:nvPr/>
        </p:nvSpPr>
        <p:spPr>
          <a:xfrm rot="0">
            <a:off x="1028700" y="768069"/>
            <a:ext cx="9063455" cy="1221105"/>
          </a:xfrm>
          <a:prstGeom prst="rect">
            <a:avLst/>
          </a:prstGeom>
        </p:spPr>
        <p:txBody>
          <a:bodyPr anchor="t" rtlCol="false" tIns="0" lIns="0" bIns="0" rIns="0">
            <a:spAutoFit/>
          </a:bodyPr>
          <a:lstStyle/>
          <a:p>
            <a:pPr>
              <a:lnSpc>
                <a:spcPts val="9879"/>
              </a:lnSpc>
            </a:pPr>
            <a:r>
              <a:rPr lang="en-US" sz="7599">
                <a:solidFill>
                  <a:srgbClr val="000000"/>
                </a:solidFill>
                <a:latin typeface="Open Sauce"/>
              </a:rPr>
              <a:t>Parking Data</a:t>
            </a:r>
          </a:p>
        </p:txBody>
      </p:sp>
      <p:sp>
        <p:nvSpPr>
          <p:cNvPr name="TextBox 5" id="5"/>
          <p:cNvSpPr txBox="true"/>
          <p:nvPr/>
        </p:nvSpPr>
        <p:spPr>
          <a:xfrm rot="0">
            <a:off x="11608546" y="1154784"/>
            <a:ext cx="5650754" cy="485775"/>
          </a:xfrm>
          <a:prstGeom prst="rect">
            <a:avLst/>
          </a:prstGeom>
        </p:spPr>
        <p:txBody>
          <a:bodyPr anchor="t" rtlCol="false" tIns="0" lIns="0" bIns="0" rIns="0">
            <a:spAutoFit/>
          </a:bodyPr>
          <a:lstStyle/>
          <a:p>
            <a:pPr algn="r">
              <a:lnSpc>
                <a:spcPts val="3899"/>
              </a:lnSpc>
            </a:pPr>
          </a:p>
        </p:txBody>
      </p:sp>
      <p:grpSp>
        <p:nvGrpSpPr>
          <p:cNvPr name="Group 6" id="6"/>
          <p:cNvGrpSpPr/>
          <p:nvPr/>
        </p:nvGrpSpPr>
        <p:grpSpPr>
          <a:xfrm rot="0">
            <a:off x="12226459" y="5181483"/>
            <a:ext cx="5032841" cy="2695927"/>
            <a:chOff x="0" y="0"/>
            <a:chExt cx="6710454" cy="3594569"/>
          </a:xfrm>
        </p:grpSpPr>
        <p:sp>
          <p:nvSpPr>
            <p:cNvPr name="TextBox 7" id="7"/>
            <p:cNvSpPr txBox="true"/>
            <p:nvPr/>
          </p:nvSpPr>
          <p:spPr>
            <a:xfrm rot="0">
              <a:off x="0" y="-38100"/>
              <a:ext cx="6710454" cy="982995"/>
            </a:xfrm>
            <a:prstGeom prst="rect">
              <a:avLst/>
            </a:prstGeom>
          </p:spPr>
          <p:txBody>
            <a:bodyPr anchor="t" rtlCol="false" tIns="0" lIns="0" bIns="0" rIns="0">
              <a:spAutoFit/>
            </a:bodyPr>
            <a:lstStyle/>
            <a:p>
              <a:pPr>
                <a:lnSpc>
                  <a:spcPts val="3014"/>
                </a:lnSpc>
              </a:pPr>
              <a:r>
                <a:rPr lang="en-US" sz="2153">
                  <a:solidFill>
                    <a:srgbClr val="A8A8A8"/>
                  </a:solidFill>
                  <a:latin typeface="Open Sauce Bold"/>
                </a:rPr>
                <a:t>SHOWS NUMBER OF AVAILABLE SLOTS (BLUE MEANS AVALAIBLE)</a:t>
              </a:r>
            </a:p>
          </p:txBody>
        </p:sp>
        <p:sp>
          <p:nvSpPr>
            <p:cNvPr name="TextBox 8" id="8"/>
            <p:cNvSpPr txBox="true"/>
            <p:nvPr/>
          </p:nvSpPr>
          <p:spPr>
            <a:xfrm rot="0">
              <a:off x="0" y="1459259"/>
              <a:ext cx="6710454" cy="2135310"/>
            </a:xfrm>
            <a:prstGeom prst="rect">
              <a:avLst/>
            </a:prstGeom>
          </p:spPr>
          <p:txBody>
            <a:bodyPr anchor="t" rtlCol="false" tIns="0" lIns="0" bIns="0" rIns="0">
              <a:spAutoFit/>
            </a:bodyPr>
            <a:lstStyle/>
            <a:p>
              <a:pPr>
                <a:lnSpc>
                  <a:spcPts val="3229"/>
                </a:lnSpc>
              </a:pPr>
              <a:r>
                <a:rPr lang="en-US" sz="2153">
                  <a:solidFill>
                    <a:srgbClr val="000000"/>
                  </a:solidFill>
                  <a:latin typeface="Open Sauce Light"/>
                </a:rPr>
                <a:t>Can direct public towards less occupied zones and increase infrastructure usability and better experience to the public</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1A548F"/>
        </a:solidFill>
      </p:bgPr>
    </p:bg>
    <p:spTree>
      <p:nvGrpSpPr>
        <p:cNvPr id="1" name=""/>
        <p:cNvGrpSpPr/>
        <p:nvPr/>
      </p:nvGrpSpPr>
      <p:grpSpPr>
        <a:xfrm>
          <a:off x="0" y="0"/>
          <a:ext cx="0" cy="0"/>
          <a:chOff x="0" y="0"/>
          <a:chExt cx="0" cy="0"/>
        </a:xfrm>
      </p:grpSpPr>
      <p:sp>
        <p:nvSpPr>
          <p:cNvPr name="TextBox 2" id="2"/>
          <p:cNvSpPr txBox="true"/>
          <p:nvPr/>
        </p:nvSpPr>
        <p:spPr>
          <a:xfrm rot="0">
            <a:off x="1322409" y="5973848"/>
            <a:ext cx="2981964" cy="19716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Rewards based better utilisation of infrastructure</a:t>
            </a:r>
          </a:p>
        </p:txBody>
      </p:sp>
      <p:sp>
        <p:nvSpPr>
          <p:cNvPr name="TextBox 3" id="3"/>
          <p:cNvSpPr txBox="true"/>
          <p:nvPr/>
        </p:nvSpPr>
        <p:spPr>
          <a:xfrm rot="0">
            <a:off x="13174642" y="6300238"/>
            <a:ext cx="3790949" cy="1101726"/>
          </a:xfrm>
          <a:prstGeom prst="rect">
            <a:avLst/>
          </a:prstGeom>
        </p:spPr>
        <p:txBody>
          <a:bodyPr anchor="t" rtlCol="false" tIns="0" lIns="0" bIns="0" rIns="0">
            <a:spAutoFit/>
          </a:bodyPr>
          <a:lstStyle/>
          <a:p>
            <a:pPr>
              <a:lnSpc>
                <a:spcPts val="4499"/>
              </a:lnSpc>
            </a:pPr>
            <a:r>
              <a:rPr lang="en-US" sz="2999">
                <a:solidFill>
                  <a:srgbClr val="FFFFFF"/>
                </a:solidFill>
                <a:latin typeface="Open Sauce Light"/>
              </a:rPr>
              <a:t>Reduced carbon emissions</a:t>
            </a:r>
          </a:p>
        </p:txBody>
      </p:sp>
      <p:grpSp>
        <p:nvGrpSpPr>
          <p:cNvPr name="Group 4" id="4"/>
          <p:cNvGrpSpPr/>
          <p:nvPr/>
        </p:nvGrpSpPr>
        <p:grpSpPr>
          <a:xfrm rot="0">
            <a:off x="1322409" y="4505713"/>
            <a:ext cx="7226448" cy="410594"/>
            <a:chOff x="0" y="0"/>
            <a:chExt cx="9635264" cy="547458"/>
          </a:xfrm>
        </p:grpSpPr>
        <p:grpSp>
          <p:nvGrpSpPr>
            <p:cNvPr name="Group 5" id="5"/>
            <p:cNvGrpSpPr>
              <a:grpSpLocks noChangeAspect="true"/>
            </p:cNvGrpSpPr>
            <p:nvPr/>
          </p:nvGrpSpPr>
          <p:grpSpPr>
            <a:xfrm rot="0">
              <a:off x="0" y="0"/>
              <a:ext cx="9635264" cy="547458"/>
              <a:chOff x="0" y="0"/>
              <a:chExt cx="13271500" cy="754062"/>
            </a:xfrm>
          </p:grpSpPr>
          <p:sp>
            <p:nvSpPr>
              <p:cNvPr name="Freeform 6" id="6"/>
              <p:cNvSpPr/>
              <p:nvPr/>
            </p:nvSpPr>
            <p:spPr>
              <a:xfrm>
                <a:off x="0" y="0"/>
                <a:ext cx="11938000" cy="754062"/>
              </a:xfrm>
              <a:custGeom>
                <a:avLst/>
                <a:gdLst/>
                <a:ahLst/>
                <a:cxnLst/>
                <a:rect r="r" b="b" t="t" l="l"/>
                <a:pathLst>
                  <a:path h="754062" w="11938000">
                    <a:moveTo>
                      <a:pt x="635000" y="436562"/>
                    </a:moveTo>
                    <a:cubicBezTo>
                      <a:pt x="656332" y="436658"/>
                      <a:pt x="676084" y="425332"/>
                      <a:pt x="686778" y="406874"/>
                    </a:cubicBezTo>
                    <a:cubicBezTo>
                      <a:pt x="697471" y="388416"/>
                      <a:pt x="697471" y="365647"/>
                      <a:pt x="686778" y="347188"/>
                    </a:cubicBezTo>
                    <a:cubicBezTo>
                      <a:pt x="676084" y="328730"/>
                      <a:pt x="656332" y="317405"/>
                      <a:pt x="635000" y="317500"/>
                    </a:cubicBezTo>
                    <a:cubicBezTo>
                      <a:pt x="602226" y="317647"/>
                      <a:pt x="575734" y="344257"/>
                      <a:pt x="575734" y="377031"/>
                    </a:cubicBezTo>
                    <a:cubicBezTo>
                      <a:pt x="575734" y="409806"/>
                      <a:pt x="602226" y="436416"/>
                      <a:pt x="635000" y="436562"/>
                    </a:cubicBezTo>
                    <a:close/>
                    <a:moveTo>
                      <a:pt x="158750" y="277812"/>
                    </a:moveTo>
                    <a:cubicBezTo>
                      <a:pt x="231150" y="277817"/>
                      <a:pt x="294386" y="228847"/>
                      <a:pt x="312499" y="158750"/>
                    </a:cubicBezTo>
                    <a:lnTo>
                      <a:pt x="957501" y="158750"/>
                    </a:lnTo>
                    <a:cubicBezTo>
                      <a:pt x="975162" y="227211"/>
                      <a:pt x="1037273" y="277812"/>
                      <a:pt x="1111250" y="277812"/>
                    </a:cubicBezTo>
                    <a:lnTo>
                      <a:pt x="1111250" y="476250"/>
                    </a:lnTo>
                    <a:cubicBezTo>
                      <a:pt x="1038850" y="476246"/>
                      <a:pt x="975614" y="525215"/>
                      <a:pt x="957501" y="595312"/>
                    </a:cubicBezTo>
                    <a:lnTo>
                      <a:pt x="312499" y="595312"/>
                    </a:lnTo>
                    <a:cubicBezTo>
                      <a:pt x="294386" y="525215"/>
                      <a:pt x="231150" y="476246"/>
                      <a:pt x="158750" y="476250"/>
                    </a:cubicBezTo>
                    <a:lnTo>
                      <a:pt x="158750" y="277812"/>
                    </a:lnTo>
                    <a:close/>
                    <a:moveTo>
                      <a:pt x="635000" y="476250"/>
                    </a:moveTo>
                    <a:cubicBezTo>
                      <a:pt x="670553" y="476409"/>
                      <a:pt x="703474" y="457533"/>
                      <a:pt x="721296" y="426769"/>
                    </a:cubicBezTo>
                    <a:cubicBezTo>
                      <a:pt x="739119" y="396005"/>
                      <a:pt x="739119" y="358057"/>
                      <a:pt x="721296" y="327293"/>
                    </a:cubicBezTo>
                    <a:cubicBezTo>
                      <a:pt x="703474" y="296530"/>
                      <a:pt x="670553" y="277653"/>
                      <a:pt x="635000" y="277812"/>
                    </a:cubicBezTo>
                    <a:cubicBezTo>
                      <a:pt x="580376" y="278057"/>
                      <a:pt x="536224" y="322407"/>
                      <a:pt x="536224" y="377031"/>
                    </a:cubicBezTo>
                    <a:cubicBezTo>
                      <a:pt x="536224" y="431656"/>
                      <a:pt x="580376" y="476006"/>
                      <a:pt x="635000" y="476250"/>
                    </a:cubicBezTo>
                    <a:close/>
                    <a:moveTo>
                      <a:pt x="0" y="39688"/>
                    </a:moveTo>
                    <a:cubicBezTo>
                      <a:pt x="0" y="17769"/>
                      <a:pt x="17769" y="0"/>
                      <a:pt x="39688" y="0"/>
                    </a:cubicBezTo>
                    <a:lnTo>
                      <a:pt x="1230312" y="0"/>
                    </a:lnTo>
                    <a:cubicBezTo>
                      <a:pt x="1252231" y="0"/>
                      <a:pt x="1270000" y="17769"/>
                      <a:pt x="1270000" y="39688"/>
                    </a:cubicBezTo>
                    <a:lnTo>
                      <a:pt x="1270000" y="714375"/>
                    </a:lnTo>
                    <a:cubicBezTo>
                      <a:pt x="1270000" y="736294"/>
                      <a:pt x="1252231" y="754062"/>
                      <a:pt x="1230312" y="754062"/>
                    </a:cubicBezTo>
                    <a:lnTo>
                      <a:pt x="39688" y="754062"/>
                    </a:lnTo>
                    <a:cubicBezTo>
                      <a:pt x="17769" y="754062"/>
                      <a:pt x="0" y="736294"/>
                      <a:pt x="0" y="714375"/>
                    </a:cubicBezTo>
                    <a:lnTo>
                      <a:pt x="0" y="39688"/>
                    </a:lnTo>
                    <a:close/>
                    <a:moveTo>
                      <a:pt x="276185" y="138827"/>
                    </a:moveTo>
                    <a:cubicBezTo>
                      <a:pt x="265755" y="200818"/>
                      <a:pt x="208929" y="244019"/>
                      <a:pt x="146407" y="237490"/>
                    </a:cubicBezTo>
                    <a:cubicBezTo>
                      <a:pt x="132715" y="236101"/>
                      <a:pt x="119062" y="245705"/>
                      <a:pt x="119062" y="259397"/>
                    </a:cubicBezTo>
                    <a:lnTo>
                      <a:pt x="119062" y="494665"/>
                    </a:lnTo>
                    <a:cubicBezTo>
                      <a:pt x="119062" y="508357"/>
                      <a:pt x="132755" y="518001"/>
                      <a:pt x="146367" y="516572"/>
                    </a:cubicBezTo>
                    <a:cubicBezTo>
                      <a:pt x="208890" y="510044"/>
                      <a:pt x="265715" y="553245"/>
                      <a:pt x="276146" y="615236"/>
                    </a:cubicBezTo>
                    <a:cubicBezTo>
                      <a:pt x="277971" y="626031"/>
                      <a:pt x="286703" y="635000"/>
                      <a:pt x="297656" y="635000"/>
                    </a:cubicBezTo>
                    <a:lnTo>
                      <a:pt x="972344" y="635000"/>
                    </a:lnTo>
                    <a:cubicBezTo>
                      <a:pt x="983298" y="635000"/>
                      <a:pt x="992029" y="626031"/>
                      <a:pt x="993815" y="615236"/>
                    </a:cubicBezTo>
                    <a:cubicBezTo>
                      <a:pt x="1004245" y="553245"/>
                      <a:pt x="1061071" y="510044"/>
                      <a:pt x="1123593" y="516572"/>
                    </a:cubicBezTo>
                    <a:cubicBezTo>
                      <a:pt x="1137245" y="518001"/>
                      <a:pt x="1150938" y="508357"/>
                      <a:pt x="1150938" y="494665"/>
                    </a:cubicBezTo>
                    <a:lnTo>
                      <a:pt x="1150938" y="259397"/>
                    </a:lnTo>
                    <a:cubicBezTo>
                      <a:pt x="1150938" y="245705"/>
                      <a:pt x="1137245" y="236101"/>
                      <a:pt x="1123632" y="237490"/>
                    </a:cubicBezTo>
                    <a:cubicBezTo>
                      <a:pt x="1061110" y="244019"/>
                      <a:pt x="1004285" y="200818"/>
                      <a:pt x="993854" y="138827"/>
                    </a:cubicBezTo>
                    <a:cubicBezTo>
                      <a:pt x="991989" y="128032"/>
                      <a:pt x="983258" y="119062"/>
                      <a:pt x="972344" y="119062"/>
                    </a:cubicBezTo>
                    <a:lnTo>
                      <a:pt x="297656" y="119062"/>
                    </a:lnTo>
                    <a:cubicBezTo>
                      <a:pt x="286703" y="119062"/>
                      <a:pt x="277971" y="128032"/>
                      <a:pt x="276185" y="138827"/>
                    </a:cubicBezTo>
                    <a:close/>
                    <a:moveTo>
                      <a:pt x="1968500" y="436562"/>
                    </a:moveTo>
                    <a:cubicBezTo>
                      <a:pt x="1989832" y="436658"/>
                      <a:pt x="2009584" y="425332"/>
                      <a:pt x="2020278" y="406874"/>
                    </a:cubicBezTo>
                    <a:cubicBezTo>
                      <a:pt x="2030971" y="388416"/>
                      <a:pt x="2030971" y="365647"/>
                      <a:pt x="2020278" y="347188"/>
                    </a:cubicBezTo>
                    <a:cubicBezTo>
                      <a:pt x="2009584" y="328730"/>
                      <a:pt x="1989832" y="317405"/>
                      <a:pt x="1968500" y="317500"/>
                    </a:cubicBezTo>
                    <a:cubicBezTo>
                      <a:pt x="1935726" y="317647"/>
                      <a:pt x="1909234" y="344257"/>
                      <a:pt x="1909234" y="377031"/>
                    </a:cubicBezTo>
                    <a:cubicBezTo>
                      <a:pt x="1909234" y="409806"/>
                      <a:pt x="1935726" y="436416"/>
                      <a:pt x="1968500" y="436562"/>
                    </a:cubicBezTo>
                    <a:close/>
                    <a:moveTo>
                      <a:pt x="1492250" y="277812"/>
                    </a:moveTo>
                    <a:cubicBezTo>
                      <a:pt x="1564650" y="277817"/>
                      <a:pt x="1627886" y="228847"/>
                      <a:pt x="1645999" y="158750"/>
                    </a:cubicBezTo>
                    <a:lnTo>
                      <a:pt x="2291001" y="158750"/>
                    </a:lnTo>
                    <a:cubicBezTo>
                      <a:pt x="2308662" y="227211"/>
                      <a:pt x="2370773" y="277812"/>
                      <a:pt x="2444750" y="277812"/>
                    </a:cubicBezTo>
                    <a:lnTo>
                      <a:pt x="2444750" y="476250"/>
                    </a:lnTo>
                    <a:cubicBezTo>
                      <a:pt x="2372350" y="476246"/>
                      <a:pt x="2309114" y="525215"/>
                      <a:pt x="2291001" y="595312"/>
                    </a:cubicBezTo>
                    <a:lnTo>
                      <a:pt x="1645999" y="595312"/>
                    </a:lnTo>
                    <a:cubicBezTo>
                      <a:pt x="1627886" y="525215"/>
                      <a:pt x="1564650" y="476246"/>
                      <a:pt x="1492250" y="476250"/>
                    </a:cubicBezTo>
                    <a:lnTo>
                      <a:pt x="1492250" y="277812"/>
                    </a:lnTo>
                    <a:close/>
                    <a:moveTo>
                      <a:pt x="1968500" y="476250"/>
                    </a:moveTo>
                    <a:cubicBezTo>
                      <a:pt x="2004053" y="476409"/>
                      <a:pt x="2036974" y="457533"/>
                      <a:pt x="2054796" y="426769"/>
                    </a:cubicBezTo>
                    <a:cubicBezTo>
                      <a:pt x="2072619" y="396005"/>
                      <a:pt x="2072619" y="358057"/>
                      <a:pt x="2054796" y="327293"/>
                    </a:cubicBezTo>
                    <a:cubicBezTo>
                      <a:pt x="2036974" y="296530"/>
                      <a:pt x="2004053" y="277653"/>
                      <a:pt x="1968500" y="277812"/>
                    </a:cubicBezTo>
                    <a:cubicBezTo>
                      <a:pt x="1913876" y="278057"/>
                      <a:pt x="1869724" y="322407"/>
                      <a:pt x="1869724" y="377031"/>
                    </a:cubicBezTo>
                    <a:cubicBezTo>
                      <a:pt x="1869724" y="431656"/>
                      <a:pt x="1913876" y="476006"/>
                      <a:pt x="1968500" y="476250"/>
                    </a:cubicBezTo>
                    <a:close/>
                    <a:moveTo>
                      <a:pt x="1333500" y="39688"/>
                    </a:moveTo>
                    <a:cubicBezTo>
                      <a:pt x="1333500" y="17769"/>
                      <a:pt x="1351269" y="0"/>
                      <a:pt x="1373188" y="0"/>
                    </a:cubicBezTo>
                    <a:lnTo>
                      <a:pt x="2563812" y="0"/>
                    </a:lnTo>
                    <a:cubicBezTo>
                      <a:pt x="2585731" y="0"/>
                      <a:pt x="2603500" y="17769"/>
                      <a:pt x="2603500" y="39688"/>
                    </a:cubicBezTo>
                    <a:lnTo>
                      <a:pt x="2603500" y="714375"/>
                    </a:lnTo>
                    <a:cubicBezTo>
                      <a:pt x="2603500" y="736294"/>
                      <a:pt x="2585731" y="754062"/>
                      <a:pt x="2563812" y="754062"/>
                    </a:cubicBezTo>
                    <a:lnTo>
                      <a:pt x="1373188" y="754062"/>
                    </a:lnTo>
                    <a:cubicBezTo>
                      <a:pt x="1351269" y="754062"/>
                      <a:pt x="1333500" y="736294"/>
                      <a:pt x="1333500" y="714375"/>
                    </a:cubicBezTo>
                    <a:lnTo>
                      <a:pt x="1333500" y="39688"/>
                    </a:lnTo>
                    <a:close/>
                    <a:moveTo>
                      <a:pt x="1609685" y="138827"/>
                    </a:moveTo>
                    <a:cubicBezTo>
                      <a:pt x="1599255" y="200818"/>
                      <a:pt x="1542429" y="244019"/>
                      <a:pt x="1479907" y="237490"/>
                    </a:cubicBezTo>
                    <a:cubicBezTo>
                      <a:pt x="1466215" y="236101"/>
                      <a:pt x="1452562" y="245705"/>
                      <a:pt x="1452562" y="259397"/>
                    </a:cubicBezTo>
                    <a:lnTo>
                      <a:pt x="1452562" y="494665"/>
                    </a:lnTo>
                    <a:cubicBezTo>
                      <a:pt x="1452562" y="508357"/>
                      <a:pt x="1466255" y="518001"/>
                      <a:pt x="1479868" y="516572"/>
                    </a:cubicBezTo>
                    <a:cubicBezTo>
                      <a:pt x="1542390" y="510044"/>
                      <a:pt x="1599215" y="553245"/>
                      <a:pt x="1609646" y="615236"/>
                    </a:cubicBezTo>
                    <a:cubicBezTo>
                      <a:pt x="1611471" y="626031"/>
                      <a:pt x="1620202" y="635000"/>
                      <a:pt x="1631156" y="635000"/>
                    </a:cubicBezTo>
                    <a:lnTo>
                      <a:pt x="2305844" y="635000"/>
                    </a:lnTo>
                    <a:cubicBezTo>
                      <a:pt x="2316798" y="635000"/>
                      <a:pt x="2325529" y="626031"/>
                      <a:pt x="2327315" y="615236"/>
                    </a:cubicBezTo>
                    <a:cubicBezTo>
                      <a:pt x="2337745" y="553245"/>
                      <a:pt x="2394571" y="510044"/>
                      <a:pt x="2457093" y="516572"/>
                    </a:cubicBezTo>
                    <a:cubicBezTo>
                      <a:pt x="2470745" y="518001"/>
                      <a:pt x="2484438" y="508357"/>
                      <a:pt x="2484438" y="494665"/>
                    </a:cubicBezTo>
                    <a:lnTo>
                      <a:pt x="2484438" y="259397"/>
                    </a:lnTo>
                    <a:cubicBezTo>
                      <a:pt x="2484438" y="245705"/>
                      <a:pt x="2470745" y="236101"/>
                      <a:pt x="2457133" y="237490"/>
                    </a:cubicBezTo>
                    <a:cubicBezTo>
                      <a:pt x="2394610" y="244019"/>
                      <a:pt x="2337785" y="200818"/>
                      <a:pt x="2327354" y="138827"/>
                    </a:cubicBezTo>
                    <a:cubicBezTo>
                      <a:pt x="2325489" y="128032"/>
                      <a:pt x="2316758" y="119062"/>
                      <a:pt x="2305844" y="119062"/>
                    </a:cubicBezTo>
                    <a:lnTo>
                      <a:pt x="1631156" y="119062"/>
                    </a:lnTo>
                    <a:cubicBezTo>
                      <a:pt x="1620202" y="119062"/>
                      <a:pt x="1611471" y="128032"/>
                      <a:pt x="1609685" y="138827"/>
                    </a:cubicBezTo>
                    <a:close/>
                    <a:moveTo>
                      <a:pt x="3302000" y="436562"/>
                    </a:moveTo>
                    <a:cubicBezTo>
                      <a:pt x="3323332" y="436658"/>
                      <a:pt x="3343084" y="425332"/>
                      <a:pt x="3353778" y="406874"/>
                    </a:cubicBezTo>
                    <a:cubicBezTo>
                      <a:pt x="3364471" y="388416"/>
                      <a:pt x="3364471" y="365647"/>
                      <a:pt x="3353778" y="347188"/>
                    </a:cubicBezTo>
                    <a:cubicBezTo>
                      <a:pt x="3343084" y="328730"/>
                      <a:pt x="3323332" y="317405"/>
                      <a:pt x="3302000" y="317500"/>
                    </a:cubicBezTo>
                    <a:cubicBezTo>
                      <a:pt x="3269226" y="317647"/>
                      <a:pt x="3242734" y="344257"/>
                      <a:pt x="3242734" y="377031"/>
                    </a:cubicBezTo>
                    <a:cubicBezTo>
                      <a:pt x="3242734" y="409806"/>
                      <a:pt x="3269226" y="436416"/>
                      <a:pt x="3302000" y="436562"/>
                    </a:cubicBezTo>
                    <a:close/>
                    <a:moveTo>
                      <a:pt x="2825750" y="277812"/>
                    </a:moveTo>
                    <a:cubicBezTo>
                      <a:pt x="2898150" y="277817"/>
                      <a:pt x="2961386" y="228847"/>
                      <a:pt x="2979499" y="158750"/>
                    </a:cubicBezTo>
                    <a:lnTo>
                      <a:pt x="3624500" y="158750"/>
                    </a:lnTo>
                    <a:cubicBezTo>
                      <a:pt x="3642161" y="227211"/>
                      <a:pt x="3704272" y="277812"/>
                      <a:pt x="3778250" y="277812"/>
                    </a:cubicBezTo>
                    <a:lnTo>
                      <a:pt x="3778250" y="476250"/>
                    </a:lnTo>
                    <a:cubicBezTo>
                      <a:pt x="3705850" y="476246"/>
                      <a:pt x="3642614" y="525215"/>
                      <a:pt x="3624500" y="595312"/>
                    </a:cubicBezTo>
                    <a:lnTo>
                      <a:pt x="2979499" y="595312"/>
                    </a:lnTo>
                    <a:cubicBezTo>
                      <a:pt x="2961386" y="525215"/>
                      <a:pt x="2898150" y="476246"/>
                      <a:pt x="2825750" y="476250"/>
                    </a:cubicBezTo>
                    <a:lnTo>
                      <a:pt x="2825750" y="277812"/>
                    </a:lnTo>
                    <a:close/>
                    <a:moveTo>
                      <a:pt x="3302000" y="476250"/>
                    </a:moveTo>
                    <a:cubicBezTo>
                      <a:pt x="3337553" y="476409"/>
                      <a:pt x="3370474" y="457533"/>
                      <a:pt x="3388297" y="426769"/>
                    </a:cubicBezTo>
                    <a:cubicBezTo>
                      <a:pt x="3406119" y="396005"/>
                      <a:pt x="3406119" y="358057"/>
                      <a:pt x="3388297" y="327293"/>
                    </a:cubicBezTo>
                    <a:cubicBezTo>
                      <a:pt x="3370474" y="296530"/>
                      <a:pt x="3337553" y="277653"/>
                      <a:pt x="3302000" y="277812"/>
                    </a:cubicBezTo>
                    <a:cubicBezTo>
                      <a:pt x="3247376" y="278057"/>
                      <a:pt x="3203224" y="322407"/>
                      <a:pt x="3203224" y="377031"/>
                    </a:cubicBezTo>
                    <a:cubicBezTo>
                      <a:pt x="3203224" y="431656"/>
                      <a:pt x="3247376" y="476006"/>
                      <a:pt x="3302000" y="476250"/>
                    </a:cubicBezTo>
                    <a:close/>
                    <a:moveTo>
                      <a:pt x="2667000" y="39688"/>
                    </a:moveTo>
                    <a:cubicBezTo>
                      <a:pt x="2667000" y="17769"/>
                      <a:pt x="2684769" y="0"/>
                      <a:pt x="2706688" y="0"/>
                    </a:cubicBezTo>
                    <a:lnTo>
                      <a:pt x="3897312" y="0"/>
                    </a:lnTo>
                    <a:cubicBezTo>
                      <a:pt x="3919231" y="0"/>
                      <a:pt x="3937000" y="17769"/>
                      <a:pt x="3937000" y="39688"/>
                    </a:cubicBezTo>
                    <a:lnTo>
                      <a:pt x="3937000" y="714375"/>
                    </a:lnTo>
                    <a:cubicBezTo>
                      <a:pt x="3937000" y="736294"/>
                      <a:pt x="3919231" y="754062"/>
                      <a:pt x="3897312" y="754062"/>
                    </a:cubicBezTo>
                    <a:lnTo>
                      <a:pt x="2706688" y="754062"/>
                    </a:lnTo>
                    <a:cubicBezTo>
                      <a:pt x="2684769" y="754062"/>
                      <a:pt x="2667000" y="736294"/>
                      <a:pt x="2667000" y="714375"/>
                    </a:cubicBezTo>
                    <a:lnTo>
                      <a:pt x="2667000" y="39688"/>
                    </a:lnTo>
                    <a:close/>
                    <a:moveTo>
                      <a:pt x="2943185" y="138827"/>
                    </a:moveTo>
                    <a:cubicBezTo>
                      <a:pt x="2932755" y="200818"/>
                      <a:pt x="2875929" y="244019"/>
                      <a:pt x="2813407" y="237490"/>
                    </a:cubicBezTo>
                    <a:cubicBezTo>
                      <a:pt x="2799715" y="236101"/>
                      <a:pt x="2786062" y="245705"/>
                      <a:pt x="2786062" y="259397"/>
                    </a:cubicBezTo>
                    <a:lnTo>
                      <a:pt x="2786062" y="494665"/>
                    </a:lnTo>
                    <a:cubicBezTo>
                      <a:pt x="2786062" y="508357"/>
                      <a:pt x="2799755" y="518001"/>
                      <a:pt x="2813367" y="516572"/>
                    </a:cubicBezTo>
                    <a:cubicBezTo>
                      <a:pt x="2875890" y="510044"/>
                      <a:pt x="2932715" y="553245"/>
                      <a:pt x="2943146" y="615236"/>
                    </a:cubicBezTo>
                    <a:cubicBezTo>
                      <a:pt x="2944971" y="626031"/>
                      <a:pt x="2953702" y="635000"/>
                      <a:pt x="2964656" y="635000"/>
                    </a:cubicBezTo>
                    <a:lnTo>
                      <a:pt x="3639344" y="635000"/>
                    </a:lnTo>
                    <a:cubicBezTo>
                      <a:pt x="3650297" y="635000"/>
                      <a:pt x="3659029" y="626031"/>
                      <a:pt x="3660815" y="615236"/>
                    </a:cubicBezTo>
                    <a:cubicBezTo>
                      <a:pt x="3671245" y="553245"/>
                      <a:pt x="3728071" y="510044"/>
                      <a:pt x="3790593" y="516572"/>
                    </a:cubicBezTo>
                    <a:cubicBezTo>
                      <a:pt x="3804245" y="518001"/>
                      <a:pt x="3817938" y="508357"/>
                      <a:pt x="3817938" y="494665"/>
                    </a:cubicBezTo>
                    <a:lnTo>
                      <a:pt x="3817938" y="259397"/>
                    </a:lnTo>
                    <a:cubicBezTo>
                      <a:pt x="3817938" y="245705"/>
                      <a:pt x="3804245" y="236101"/>
                      <a:pt x="3790633" y="237490"/>
                    </a:cubicBezTo>
                    <a:cubicBezTo>
                      <a:pt x="3728110" y="244019"/>
                      <a:pt x="3671285" y="200818"/>
                      <a:pt x="3660854" y="138827"/>
                    </a:cubicBezTo>
                    <a:cubicBezTo>
                      <a:pt x="3658989" y="128032"/>
                      <a:pt x="3650258" y="119062"/>
                      <a:pt x="3639344" y="119062"/>
                    </a:cubicBezTo>
                    <a:lnTo>
                      <a:pt x="2964656" y="119062"/>
                    </a:lnTo>
                    <a:cubicBezTo>
                      <a:pt x="2953702" y="119062"/>
                      <a:pt x="2944971" y="128032"/>
                      <a:pt x="2943185" y="138827"/>
                    </a:cubicBezTo>
                    <a:close/>
                    <a:moveTo>
                      <a:pt x="4635500" y="436562"/>
                    </a:moveTo>
                    <a:cubicBezTo>
                      <a:pt x="4656832" y="436658"/>
                      <a:pt x="4676584" y="425332"/>
                      <a:pt x="4687278" y="406874"/>
                    </a:cubicBezTo>
                    <a:cubicBezTo>
                      <a:pt x="4697971" y="388416"/>
                      <a:pt x="4697971" y="365647"/>
                      <a:pt x="4687278" y="347188"/>
                    </a:cubicBezTo>
                    <a:cubicBezTo>
                      <a:pt x="4676584" y="328730"/>
                      <a:pt x="4656832" y="317405"/>
                      <a:pt x="4635500" y="317500"/>
                    </a:cubicBezTo>
                    <a:cubicBezTo>
                      <a:pt x="4602726" y="317647"/>
                      <a:pt x="4576234" y="344257"/>
                      <a:pt x="4576234" y="377031"/>
                    </a:cubicBezTo>
                    <a:cubicBezTo>
                      <a:pt x="4576234" y="409806"/>
                      <a:pt x="4602726" y="436416"/>
                      <a:pt x="4635500" y="436562"/>
                    </a:cubicBezTo>
                    <a:close/>
                    <a:moveTo>
                      <a:pt x="4159250" y="277812"/>
                    </a:moveTo>
                    <a:cubicBezTo>
                      <a:pt x="4231650" y="277817"/>
                      <a:pt x="4294886" y="228848"/>
                      <a:pt x="4313000" y="158750"/>
                    </a:cubicBezTo>
                    <a:lnTo>
                      <a:pt x="4958000" y="158750"/>
                    </a:lnTo>
                    <a:cubicBezTo>
                      <a:pt x="4975661" y="227211"/>
                      <a:pt x="5037772" y="277812"/>
                      <a:pt x="5111750" y="277812"/>
                    </a:cubicBezTo>
                    <a:lnTo>
                      <a:pt x="5111750" y="476250"/>
                    </a:lnTo>
                    <a:cubicBezTo>
                      <a:pt x="5039350" y="476246"/>
                      <a:pt x="4976114" y="525215"/>
                      <a:pt x="4958000" y="595312"/>
                    </a:cubicBezTo>
                    <a:lnTo>
                      <a:pt x="4313000" y="595312"/>
                    </a:lnTo>
                    <a:cubicBezTo>
                      <a:pt x="4294886" y="525215"/>
                      <a:pt x="4231650" y="476246"/>
                      <a:pt x="4159250" y="476250"/>
                    </a:cubicBezTo>
                    <a:lnTo>
                      <a:pt x="4159250" y="277812"/>
                    </a:lnTo>
                    <a:close/>
                    <a:moveTo>
                      <a:pt x="4635500" y="476250"/>
                    </a:moveTo>
                    <a:cubicBezTo>
                      <a:pt x="4671053" y="476409"/>
                      <a:pt x="4703974" y="457533"/>
                      <a:pt x="4721797" y="426769"/>
                    </a:cubicBezTo>
                    <a:cubicBezTo>
                      <a:pt x="4739619" y="396005"/>
                      <a:pt x="4739619" y="358057"/>
                      <a:pt x="4721797" y="327293"/>
                    </a:cubicBezTo>
                    <a:cubicBezTo>
                      <a:pt x="4703974" y="296530"/>
                      <a:pt x="4671053" y="277653"/>
                      <a:pt x="4635500" y="277812"/>
                    </a:cubicBezTo>
                    <a:cubicBezTo>
                      <a:pt x="4580876" y="278057"/>
                      <a:pt x="4536724" y="322407"/>
                      <a:pt x="4536724" y="377031"/>
                    </a:cubicBezTo>
                    <a:cubicBezTo>
                      <a:pt x="4536724" y="431656"/>
                      <a:pt x="4580876" y="476006"/>
                      <a:pt x="4635500" y="476250"/>
                    </a:cubicBezTo>
                    <a:close/>
                    <a:moveTo>
                      <a:pt x="4000500" y="39688"/>
                    </a:moveTo>
                    <a:cubicBezTo>
                      <a:pt x="4000500" y="17769"/>
                      <a:pt x="4018269" y="0"/>
                      <a:pt x="4040188" y="0"/>
                    </a:cubicBezTo>
                    <a:lnTo>
                      <a:pt x="5230812" y="0"/>
                    </a:lnTo>
                    <a:cubicBezTo>
                      <a:pt x="5252731" y="0"/>
                      <a:pt x="5270500" y="17769"/>
                      <a:pt x="5270500" y="39688"/>
                    </a:cubicBezTo>
                    <a:lnTo>
                      <a:pt x="5270500" y="714375"/>
                    </a:lnTo>
                    <a:cubicBezTo>
                      <a:pt x="5270500" y="736294"/>
                      <a:pt x="5252731" y="754062"/>
                      <a:pt x="5230812" y="754062"/>
                    </a:cubicBezTo>
                    <a:lnTo>
                      <a:pt x="4040188" y="754062"/>
                    </a:lnTo>
                    <a:cubicBezTo>
                      <a:pt x="4018269" y="754062"/>
                      <a:pt x="4000500" y="736294"/>
                      <a:pt x="4000500" y="714375"/>
                    </a:cubicBezTo>
                    <a:lnTo>
                      <a:pt x="4000500" y="39688"/>
                    </a:lnTo>
                    <a:close/>
                    <a:moveTo>
                      <a:pt x="4276685" y="138827"/>
                    </a:moveTo>
                    <a:cubicBezTo>
                      <a:pt x="4266255" y="200818"/>
                      <a:pt x="4209429" y="244019"/>
                      <a:pt x="4146907" y="237490"/>
                    </a:cubicBezTo>
                    <a:cubicBezTo>
                      <a:pt x="4133215" y="236101"/>
                      <a:pt x="4119562" y="245705"/>
                      <a:pt x="4119562" y="259397"/>
                    </a:cubicBezTo>
                    <a:lnTo>
                      <a:pt x="4119562" y="494665"/>
                    </a:lnTo>
                    <a:cubicBezTo>
                      <a:pt x="4119562" y="508357"/>
                      <a:pt x="4133255" y="518001"/>
                      <a:pt x="4146867" y="516572"/>
                    </a:cubicBezTo>
                    <a:cubicBezTo>
                      <a:pt x="4209390" y="510044"/>
                      <a:pt x="4266215" y="553245"/>
                      <a:pt x="4276646" y="615236"/>
                    </a:cubicBezTo>
                    <a:cubicBezTo>
                      <a:pt x="4278471" y="626031"/>
                      <a:pt x="4287203" y="635000"/>
                      <a:pt x="4298156" y="635000"/>
                    </a:cubicBezTo>
                    <a:lnTo>
                      <a:pt x="4972844" y="635000"/>
                    </a:lnTo>
                    <a:cubicBezTo>
                      <a:pt x="4983797" y="635000"/>
                      <a:pt x="4992529" y="626031"/>
                      <a:pt x="4994315" y="615236"/>
                    </a:cubicBezTo>
                    <a:cubicBezTo>
                      <a:pt x="5004745" y="553245"/>
                      <a:pt x="5061571" y="510044"/>
                      <a:pt x="5124093" y="516572"/>
                    </a:cubicBezTo>
                    <a:cubicBezTo>
                      <a:pt x="5137745" y="518001"/>
                      <a:pt x="5151438" y="508357"/>
                      <a:pt x="5151438" y="494665"/>
                    </a:cubicBezTo>
                    <a:lnTo>
                      <a:pt x="5151438" y="259397"/>
                    </a:lnTo>
                    <a:cubicBezTo>
                      <a:pt x="5151438" y="245705"/>
                      <a:pt x="5137745" y="236101"/>
                      <a:pt x="5124133" y="237490"/>
                    </a:cubicBezTo>
                    <a:cubicBezTo>
                      <a:pt x="5061610" y="244019"/>
                      <a:pt x="5004785" y="200818"/>
                      <a:pt x="4994354" y="138827"/>
                    </a:cubicBezTo>
                    <a:cubicBezTo>
                      <a:pt x="4992489" y="128032"/>
                      <a:pt x="4983758" y="119062"/>
                      <a:pt x="4972844" y="119062"/>
                    </a:cubicBezTo>
                    <a:lnTo>
                      <a:pt x="4298156" y="119062"/>
                    </a:lnTo>
                    <a:cubicBezTo>
                      <a:pt x="4287203" y="119062"/>
                      <a:pt x="4278471" y="128032"/>
                      <a:pt x="4276685" y="138827"/>
                    </a:cubicBezTo>
                    <a:close/>
                    <a:moveTo>
                      <a:pt x="5969000" y="436562"/>
                    </a:moveTo>
                    <a:cubicBezTo>
                      <a:pt x="5990332" y="436658"/>
                      <a:pt x="6010084" y="425332"/>
                      <a:pt x="6020778" y="406874"/>
                    </a:cubicBezTo>
                    <a:cubicBezTo>
                      <a:pt x="6031471" y="388416"/>
                      <a:pt x="6031471" y="365647"/>
                      <a:pt x="6020778" y="347188"/>
                    </a:cubicBezTo>
                    <a:cubicBezTo>
                      <a:pt x="6010084" y="328730"/>
                      <a:pt x="5990332" y="317405"/>
                      <a:pt x="5969000" y="317500"/>
                    </a:cubicBezTo>
                    <a:cubicBezTo>
                      <a:pt x="5936226" y="317647"/>
                      <a:pt x="5909734" y="344257"/>
                      <a:pt x="5909734" y="377031"/>
                    </a:cubicBezTo>
                    <a:cubicBezTo>
                      <a:pt x="5909734" y="409806"/>
                      <a:pt x="5936226" y="436416"/>
                      <a:pt x="5969000" y="436562"/>
                    </a:cubicBezTo>
                    <a:close/>
                    <a:moveTo>
                      <a:pt x="5492750" y="277812"/>
                    </a:moveTo>
                    <a:cubicBezTo>
                      <a:pt x="5565150" y="277817"/>
                      <a:pt x="5628386" y="228848"/>
                      <a:pt x="5646500" y="158750"/>
                    </a:cubicBezTo>
                    <a:lnTo>
                      <a:pt x="6291500" y="158750"/>
                    </a:lnTo>
                    <a:cubicBezTo>
                      <a:pt x="6309161" y="227211"/>
                      <a:pt x="6371272" y="277812"/>
                      <a:pt x="6445250" y="277812"/>
                    </a:cubicBezTo>
                    <a:lnTo>
                      <a:pt x="6445250" y="476250"/>
                    </a:lnTo>
                    <a:cubicBezTo>
                      <a:pt x="6372850" y="476246"/>
                      <a:pt x="6309614" y="525215"/>
                      <a:pt x="6291500" y="595312"/>
                    </a:cubicBezTo>
                    <a:lnTo>
                      <a:pt x="5646500" y="595312"/>
                    </a:lnTo>
                    <a:cubicBezTo>
                      <a:pt x="5628386" y="525215"/>
                      <a:pt x="5565150" y="476246"/>
                      <a:pt x="5492750" y="476250"/>
                    </a:cubicBezTo>
                    <a:lnTo>
                      <a:pt x="5492750" y="277812"/>
                    </a:lnTo>
                    <a:close/>
                    <a:moveTo>
                      <a:pt x="5969000" y="476250"/>
                    </a:moveTo>
                    <a:cubicBezTo>
                      <a:pt x="6004553" y="476409"/>
                      <a:pt x="6037474" y="457533"/>
                      <a:pt x="6055297" y="426769"/>
                    </a:cubicBezTo>
                    <a:cubicBezTo>
                      <a:pt x="6073119" y="396005"/>
                      <a:pt x="6073119" y="358057"/>
                      <a:pt x="6055297" y="327293"/>
                    </a:cubicBezTo>
                    <a:cubicBezTo>
                      <a:pt x="6037474" y="296530"/>
                      <a:pt x="6004553" y="277653"/>
                      <a:pt x="5969000" y="277812"/>
                    </a:cubicBezTo>
                    <a:cubicBezTo>
                      <a:pt x="5914376" y="278057"/>
                      <a:pt x="5870224" y="322407"/>
                      <a:pt x="5870224" y="377031"/>
                    </a:cubicBezTo>
                    <a:cubicBezTo>
                      <a:pt x="5870224" y="431656"/>
                      <a:pt x="5914376" y="476006"/>
                      <a:pt x="5969000" y="476250"/>
                    </a:cubicBezTo>
                    <a:close/>
                    <a:moveTo>
                      <a:pt x="5334000" y="39688"/>
                    </a:moveTo>
                    <a:cubicBezTo>
                      <a:pt x="5334000" y="17769"/>
                      <a:pt x="5351769" y="0"/>
                      <a:pt x="5373688" y="0"/>
                    </a:cubicBezTo>
                    <a:lnTo>
                      <a:pt x="6564312" y="0"/>
                    </a:lnTo>
                    <a:cubicBezTo>
                      <a:pt x="6586231" y="0"/>
                      <a:pt x="6604000" y="17769"/>
                      <a:pt x="6604000" y="39688"/>
                    </a:cubicBezTo>
                    <a:lnTo>
                      <a:pt x="6604000" y="714375"/>
                    </a:lnTo>
                    <a:cubicBezTo>
                      <a:pt x="6604000" y="736294"/>
                      <a:pt x="6586231" y="754062"/>
                      <a:pt x="6564312" y="754062"/>
                    </a:cubicBezTo>
                    <a:lnTo>
                      <a:pt x="5373688" y="754062"/>
                    </a:lnTo>
                    <a:cubicBezTo>
                      <a:pt x="5351769" y="754062"/>
                      <a:pt x="5334000" y="736294"/>
                      <a:pt x="5334000" y="714375"/>
                    </a:cubicBezTo>
                    <a:lnTo>
                      <a:pt x="5334000" y="39688"/>
                    </a:lnTo>
                    <a:close/>
                    <a:moveTo>
                      <a:pt x="5610185" y="138827"/>
                    </a:moveTo>
                    <a:cubicBezTo>
                      <a:pt x="5599755" y="200818"/>
                      <a:pt x="5542929" y="244019"/>
                      <a:pt x="5480407" y="237490"/>
                    </a:cubicBezTo>
                    <a:cubicBezTo>
                      <a:pt x="5466715" y="236101"/>
                      <a:pt x="5453062" y="245705"/>
                      <a:pt x="5453062" y="259397"/>
                    </a:cubicBezTo>
                    <a:lnTo>
                      <a:pt x="5453062" y="494665"/>
                    </a:lnTo>
                    <a:cubicBezTo>
                      <a:pt x="5453062" y="508357"/>
                      <a:pt x="5466755" y="518001"/>
                      <a:pt x="5480367" y="516572"/>
                    </a:cubicBezTo>
                    <a:cubicBezTo>
                      <a:pt x="5542890" y="510044"/>
                      <a:pt x="5599715" y="553245"/>
                      <a:pt x="5610146" y="615236"/>
                    </a:cubicBezTo>
                    <a:cubicBezTo>
                      <a:pt x="5611971" y="626031"/>
                      <a:pt x="5620703" y="635000"/>
                      <a:pt x="5631656" y="635000"/>
                    </a:cubicBezTo>
                    <a:lnTo>
                      <a:pt x="6306344" y="635000"/>
                    </a:lnTo>
                    <a:cubicBezTo>
                      <a:pt x="6317297" y="635000"/>
                      <a:pt x="6326029" y="626031"/>
                      <a:pt x="6327815" y="615236"/>
                    </a:cubicBezTo>
                    <a:cubicBezTo>
                      <a:pt x="6338245" y="553245"/>
                      <a:pt x="6395071" y="510044"/>
                      <a:pt x="6457593" y="516572"/>
                    </a:cubicBezTo>
                    <a:cubicBezTo>
                      <a:pt x="6471245" y="518001"/>
                      <a:pt x="6484938" y="508357"/>
                      <a:pt x="6484938" y="494665"/>
                    </a:cubicBezTo>
                    <a:lnTo>
                      <a:pt x="6484938" y="259397"/>
                    </a:lnTo>
                    <a:cubicBezTo>
                      <a:pt x="6484938" y="245705"/>
                      <a:pt x="6471245" y="236101"/>
                      <a:pt x="6457633" y="237490"/>
                    </a:cubicBezTo>
                    <a:cubicBezTo>
                      <a:pt x="6395110" y="244019"/>
                      <a:pt x="6338285" y="200818"/>
                      <a:pt x="6327854" y="138827"/>
                    </a:cubicBezTo>
                    <a:cubicBezTo>
                      <a:pt x="6325989" y="128032"/>
                      <a:pt x="6317258" y="119062"/>
                      <a:pt x="6306344" y="119062"/>
                    </a:cubicBezTo>
                    <a:lnTo>
                      <a:pt x="5631656" y="119062"/>
                    </a:lnTo>
                    <a:cubicBezTo>
                      <a:pt x="5620703" y="119062"/>
                      <a:pt x="5611971" y="128032"/>
                      <a:pt x="5610185" y="138827"/>
                    </a:cubicBezTo>
                    <a:close/>
                    <a:moveTo>
                      <a:pt x="7302500" y="436562"/>
                    </a:moveTo>
                    <a:cubicBezTo>
                      <a:pt x="7323832" y="436658"/>
                      <a:pt x="7343584" y="425332"/>
                      <a:pt x="7354278" y="406874"/>
                    </a:cubicBezTo>
                    <a:cubicBezTo>
                      <a:pt x="7364971" y="388416"/>
                      <a:pt x="7364971" y="365647"/>
                      <a:pt x="7354278" y="347188"/>
                    </a:cubicBezTo>
                    <a:cubicBezTo>
                      <a:pt x="7343584" y="328730"/>
                      <a:pt x="7323832" y="317405"/>
                      <a:pt x="7302500" y="317500"/>
                    </a:cubicBezTo>
                    <a:cubicBezTo>
                      <a:pt x="7269726" y="317647"/>
                      <a:pt x="7243235" y="344257"/>
                      <a:pt x="7243235" y="377031"/>
                    </a:cubicBezTo>
                    <a:cubicBezTo>
                      <a:pt x="7243235" y="409806"/>
                      <a:pt x="7269726" y="436416"/>
                      <a:pt x="7302500" y="436562"/>
                    </a:cubicBezTo>
                    <a:close/>
                    <a:moveTo>
                      <a:pt x="6826250" y="277812"/>
                    </a:moveTo>
                    <a:cubicBezTo>
                      <a:pt x="6898650" y="277817"/>
                      <a:pt x="6961886" y="228848"/>
                      <a:pt x="6980000" y="158750"/>
                    </a:cubicBezTo>
                    <a:lnTo>
                      <a:pt x="7625000" y="158750"/>
                    </a:lnTo>
                    <a:cubicBezTo>
                      <a:pt x="7642661" y="227211"/>
                      <a:pt x="7704772" y="277812"/>
                      <a:pt x="7778750" y="277812"/>
                    </a:cubicBezTo>
                    <a:lnTo>
                      <a:pt x="7778750" y="476250"/>
                    </a:lnTo>
                    <a:cubicBezTo>
                      <a:pt x="7706350" y="476246"/>
                      <a:pt x="7643114" y="525215"/>
                      <a:pt x="7625000" y="595312"/>
                    </a:cubicBezTo>
                    <a:lnTo>
                      <a:pt x="6980000" y="595312"/>
                    </a:lnTo>
                    <a:cubicBezTo>
                      <a:pt x="6961886" y="525215"/>
                      <a:pt x="6898650" y="476246"/>
                      <a:pt x="6826250" y="476250"/>
                    </a:cubicBezTo>
                    <a:lnTo>
                      <a:pt x="6826250" y="277812"/>
                    </a:lnTo>
                    <a:close/>
                    <a:moveTo>
                      <a:pt x="7302500" y="476250"/>
                    </a:moveTo>
                    <a:cubicBezTo>
                      <a:pt x="7338053" y="476409"/>
                      <a:pt x="7370974" y="457533"/>
                      <a:pt x="7388796" y="426769"/>
                    </a:cubicBezTo>
                    <a:cubicBezTo>
                      <a:pt x="7406619" y="396005"/>
                      <a:pt x="7406619" y="358057"/>
                      <a:pt x="7388796" y="327293"/>
                    </a:cubicBezTo>
                    <a:cubicBezTo>
                      <a:pt x="7370974" y="296530"/>
                      <a:pt x="7338053" y="277653"/>
                      <a:pt x="7302500" y="277812"/>
                    </a:cubicBezTo>
                    <a:cubicBezTo>
                      <a:pt x="7247876" y="278057"/>
                      <a:pt x="7203724" y="322407"/>
                      <a:pt x="7203724" y="377031"/>
                    </a:cubicBezTo>
                    <a:cubicBezTo>
                      <a:pt x="7203724" y="431656"/>
                      <a:pt x="7247876" y="476006"/>
                      <a:pt x="7302500" y="476250"/>
                    </a:cubicBezTo>
                    <a:close/>
                    <a:moveTo>
                      <a:pt x="6667500" y="39688"/>
                    </a:moveTo>
                    <a:cubicBezTo>
                      <a:pt x="6667500" y="17769"/>
                      <a:pt x="6685269" y="0"/>
                      <a:pt x="6707188" y="0"/>
                    </a:cubicBezTo>
                    <a:lnTo>
                      <a:pt x="7897812" y="0"/>
                    </a:lnTo>
                    <a:cubicBezTo>
                      <a:pt x="7919731" y="0"/>
                      <a:pt x="7937500" y="17769"/>
                      <a:pt x="7937500" y="39688"/>
                    </a:cubicBezTo>
                    <a:lnTo>
                      <a:pt x="7937500" y="714375"/>
                    </a:lnTo>
                    <a:cubicBezTo>
                      <a:pt x="7937500" y="736294"/>
                      <a:pt x="7919731" y="754062"/>
                      <a:pt x="7897812" y="754062"/>
                    </a:cubicBezTo>
                    <a:lnTo>
                      <a:pt x="6707188" y="754062"/>
                    </a:lnTo>
                    <a:cubicBezTo>
                      <a:pt x="6685269" y="754062"/>
                      <a:pt x="6667500" y="736294"/>
                      <a:pt x="6667500" y="714375"/>
                    </a:cubicBezTo>
                    <a:lnTo>
                      <a:pt x="6667500" y="39688"/>
                    </a:lnTo>
                    <a:close/>
                    <a:moveTo>
                      <a:pt x="6943685" y="138827"/>
                    </a:moveTo>
                    <a:cubicBezTo>
                      <a:pt x="6933255" y="200818"/>
                      <a:pt x="6876429" y="244019"/>
                      <a:pt x="6813907" y="237490"/>
                    </a:cubicBezTo>
                    <a:cubicBezTo>
                      <a:pt x="6800215" y="236101"/>
                      <a:pt x="6786562" y="245705"/>
                      <a:pt x="6786562" y="259397"/>
                    </a:cubicBezTo>
                    <a:lnTo>
                      <a:pt x="6786562" y="494665"/>
                    </a:lnTo>
                    <a:cubicBezTo>
                      <a:pt x="6786562" y="508357"/>
                      <a:pt x="6800255" y="518001"/>
                      <a:pt x="6813868" y="516572"/>
                    </a:cubicBezTo>
                    <a:cubicBezTo>
                      <a:pt x="6876390" y="510044"/>
                      <a:pt x="6933216" y="553245"/>
                      <a:pt x="6943646" y="615236"/>
                    </a:cubicBezTo>
                    <a:cubicBezTo>
                      <a:pt x="6945471" y="626031"/>
                      <a:pt x="6954203" y="635000"/>
                      <a:pt x="6965156" y="635000"/>
                    </a:cubicBezTo>
                    <a:lnTo>
                      <a:pt x="7639844" y="635000"/>
                    </a:lnTo>
                    <a:cubicBezTo>
                      <a:pt x="7650797" y="635000"/>
                      <a:pt x="7659529" y="626031"/>
                      <a:pt x="7661315" y="615236"/>
                    </a:cubicBezTo>
                    <a:cubicBezTo>
                      <a:pt x="7671745" y="553245"/>
                      <a:pt x="7728571" y="510044"/>
                      <a:pt x="7791093" y="516572"/>
                    </a:cubicBezTo>
                    <a:cubicBezTo>
                      <a:pt x="7804745" y="518001"/>
                      <a:pt x="7818438" y="508357"/>
                      <a:pt x="7818438" y="494665"/>
                    </a:cubicBezTo>
                    <a:lnTo>
                      <a:pt x="7818438" y="259397"/>
                    </a:lnTo>
                    <a:cubicBezTo>
                      <a:pt x="7818438" y="245705"/>
                      <a:pt x="7804745" y="236101"/>
                      <a:pt x="7791132" y="237490"/>
                    </a:cubicBezTo>
                    <a:cubicBezTo>
                      <a:pt x="7728610" y="244019"/>
                      <a:pt x="7671784" y="200818"/>
                      <a:pt x="7661354" y="138827"/>
                    </a:cubicBezTo>
                    <a:cubicBezTo>
                      <a:pt x="7659489" y="128032"/>
                      <a:pt x="7650758" y="119062"/>
                      <a:pt x="7639844" y="119062"/>
                    </a:cubicBezTo>
                    <a:lnTo>
                      <a:pt x="6965156" y="119062"/>
                    </a:lnTo>
                    <a:cubicBezTo>
                      <a:pt x="6954203" y="119062"/>
                      <a:pt x="6945471" y="128032"/>
                      <a:pt x="6943685" y="138827"/>
                    </a:cubicBezTo>
                    <a:close/>
                    <a:moveTo>
                      <a:pt x="8636000" y="436562"/>
                    </a:moveTo>
                    <a:cubicBezTo>
                      <a:pt x="8657332" y="436658"/>
                      <a:pt x="8677084" y="425332"/>
                      <a:pt x="8687778" y="406874"/>
                    </a:cubicBezTo>
                    <a:cubicBezTo>
                      <a:pt x="8698471" y="388416"/>
                      <a:pt x="8698471" y="365647"/>
                      <a:pt x="8687778" y="347188"/>
                    </a:cubicBezTo>
                    <a:cubicBezTo>
                      <a:pt x="8677084" y="328730"/>
                      <a:pt x="8657332" y="317405"/>
                      <a:pt x="8636000" y="317500"/>
                    </a:cubicBezTo>
                    <a:cubicBezTo>
                      <a:pt x="8603226" y="317647"/>
                      <a:pt x="8576735" y="344257"/>
                      <a:pt x="8576735" y="377031"/>
                    </a:cubicBezTo>
                    <a:cubicBezTo>
                      <a:pt x="8576735" y="409806"/>
                      <a:pt x="8603226" y="436416"/>
                      <a:pt x="8636000" y="436562"/>
                    </a:cubicBezTo>
                    <a:close/>
                    <a:moveTo>
                      <a:pt x="8159750" y="277812"/>
                    </a:moveTo>
                    <a:cubicBezTo>
                      <a:pt x="8232150" y="277817"/>
                      <a:pt x="8295386" y="228848"/>
                      <a:pt x="8313500" y="158750"/>
                    </a:cubicBezTo>
                    <a:lnTo>
                      <a:pt x="8958500" y="158750"/>
                    </a:lnTo>
                    <a:cubicBezTo>
                      <a:pt x="8976161" y="227211"/>
                      <a:pt x="9038272" y="277812"/>
                      <a:pt x="9112250" y="277812"/>
                    </a:cubicBezTo>
                    <a:lnTo>
                      <a:pt x="9112250" y="476250"/>
                    </a:lnTo>
                    <a:cubicBezTo>
                      <a:pt x="9039850" y="476246"/>
                      <a:pt x="8976614" y="525215"/>
                      <a:pt x="8958500" y="595312"/>
                    </a:cubicBezTo>
                    <a:lnTo>
                      <a:pt x="8313500" y="595312"/>
                    </a:lnTo>
                    <a:cubicBezTo>
                      <a:pt x="8295386" y="525215"/>
                      <a:pt x="8232150" y="476246"/>
                      <a:pt x="8159750" y="476250"/>
                    </a:cubicBezTo>
                    <a:lnTo>
                      <a:pt x="8159750" y="277812"/>
                    </a:lnTo>
                    <a:close/>
                    <a:moveTo>
                      <a:pt x="8636000" y="476250"/>
                    </a:moveTo>
                    <a:cubicBezTo>
                      <a:pt x="8671553" y="476409"/>
                      <a:pt x="8704474" y="457533"/>
                      <a:pt x="8722296" y="426769"/>
                    </a:cubicBezTo>
                    <a:cubicBezTo>
                      <a:pt x="8740119" y="396005"/>
                      <a:pt x="8740119" y="358057"/>
                      <a:pt x="8722296" y="327293"/>
                    </a:cubicBezTo>
                    <a:cubicBezTo>
                      <a:pt x="8704474" y="296530"/>
                      <a:pt x="8671553" y="277653"/>
                      <a:pt x="8636000" y="277812"/>
                    </a:cubicBezTo>
                    <a:cubicBezTo>
                      <a:pt x="8581376" y="278057"/>
                      <a:pt x="8537224" y="322407"/>
                      <a:pt x="8537224" y="377031"/>
                    </a:cubicBezTo>
                    <a:cubicBezTo>
                      <a:pt x="8537224" y="431656"/>
                      <a:pt x="8581376" y="476006"/>
                      <a:pt x="8636000" y="476250"/>
                    </a:cubicBezTo>
                    <a:close/>
                    <a:moveTo>
                      <a:pt x="8001000" y="39688"/>
                    </a:moveTo>
                    <a:cubicBezTo>
                      <a:pt x="8001000" y="17769"/>
                      <a:pt x="8018769" y="0"/>
                      <a:pt x="8040688" y="0"/>
                    </a:cubicBezTo>
                    <a:lnTo>
                      <a:pt x="9231312" y="0"/>
                    </a:lnTo>
                    <a:cubicBezTo>
                      <a:pt x="9253231" y="0"/>
                      <a:pt x="9271000" y="17769"/>
                      <a:pt x="9271000" y="39688"/>
                    </a:cubicBezTo>
                    <a:lnTo>
                      <a:pt x="9271000" y="714375"/>
                    </a:lnTo>
                    <a:cubicBezTo>
                      <a:pt x="9271000" y="736294"/>
                      <a:pt x="9253231" y="754062"/>
                      <a:pt x="9231312" y="754062"/>
                    </a:cubicBezTo>
                    <a:lnTo>
                      <a:pt x="8040688" y="754062"/>
                    </a:lnTo>
                    <a:cubicBezTo>
                      <a:pt x="8018769" y="754062"/>
                      <a:pt x="8001000" y="736294"/>
                      <a:pt x="8001000" y="714375"/>
                    </a:cubicBezTo>
                    <a:lnTo>
                      <a:pt x="8001000" y="39688"/>
                    </a:lnTo>
                    <a:close/>
                    <a:moveTo>
                      <a:pt x="8277185" y="138827"/>
                    </a:moveTo>
                    <a:cubicBezTo>
                      <a:pt x="8266755" y="200818"/>
                      <a:pt x="8209929" y="244019"/>
                      <a:pt x="8147407" y="237490"/>
                    </a:cubicBezTo>
                    <a:cubicBezTo>
                      <a:pt x="8133715" y="236101"/>
                      <a:pt x="8120062" y="245705"/>
                      <a:pt x="8120062" y="259397"/>
                    </a:cubicBezTo>
                    <a:lnTo>
                      <a:pt x="8120062" y="494665"/>
                    </a:lnTo>
                    <a:cubicBezTo>
                      <a:pt x="8120062" y="508357"/>
                      <a:pt x="8133755" y="518001"/>
                      <a:pt x="8147368" y="516572"/>
                    </a:cubicBezTo>
                    <a:cubicBezTo>
                      <a:pt x="8209890" y="510044"/>
                      <a:pt x="8266716" y="553245"/>
                      <a:pt x="8277146" y="615236"/>
                    </a:cubicBezTo>
                    <a:cubicBezTo>
                      <a:pt x="8278971" y="626031"/>
                      <a:pt x="8287703" y="635000"/>
                      <a:pt x="8298656" y="635000"/>
                    </a:cubicBezTo>
                    <a:lnTo>
                      <a:pt x="8973344" y="635000"/>
                    </a:lnTo>
                    <a:cubicBezTo>
                      <a:pt x="8984297" y="635000"/>
                      <a:pt x="8993029" y="626031"/>
                      <a:pt x="8994815" y="615236"/>
                    </a:cubicBezTo>
                    <a:cubicBezTo>
                      <a:pt x="9005245" y="553245"/>
                      <a:pt x="9062071" y="510044"/>
                      <a:pt x="9124593" y="516572"/>
                    </a:cubicBezTo>
                    <a:cubicBezTo>
                      <a:pt x="9138245" y="518001"/>
                      <a:pt x="9151938" y="508357"/>
                      <a:pt x="9151938" y="494665"/>
                    </a:cubicBezTo>
                    <a:lnTo>
                      <a:pt x="9151938" y="259397"/>
                    </a:lnTo>
                    <a:cubicBezTo>
                      <a:pt x="9151938" y="245705"/>
                      <a:pt x="9138245" y="236101"/>
                      <a:pt x="9124632" y="237490"/>
                    </a:cubicBezTo>
                    <a:cubicBezTo>
                      <a:pt x="9062110" y="244019"/>
                      <a:pt x="9005285" y="200817"/>
                      <a:pt x="8994855" y="138827"/>
                    </a:cubicBezTo>
                    <a:cubicBezTo>
                      <a:pt x="8992989" y="128032"/>
                      <a:pt x="8984258" y="119062"/>
                      <a:pt x="8973344" y="119062"/>
                    </a:cubicBezTo>
                    <a:lnTo>
                      <a:pt x="8298656" y="119062"/>
                    </a:lnTo>
                    <a:cubicBezTo>
                      <a:pt x="8287703" y="119062"/>
                      <a:pt x="8278971" y="128032"/>
                      <a:pt x="8277185" y="138827"/>
                    </a:cubicBezTo>
                    <a:close/>
                    <a:moveTo>
                      <a:pt x="9969500" y="436562"/>
                    </a:moveTo>
                    <a:cubicBezTo>
                      <a:pt x="9990832" y="436658"/>
                      <a:pt x="10010584" y="425332"/>
                      <a:pt x="10021278" y="406874"/>
                    </a:cubicBezTo>
                    <a:cubicBezTo>
                      <a:pt x="10031971" y="388416"/>
                      <a:pt x="10031971" y="365647"/>
                      <a:pt x="10021278" y="347188"/>
                    </a:cubicBezTo>
                    <a:cubicBezTo>
                      <a:pt x="10010584" y="328730"/>
                      <a:pt x="9990832" y="317405"/>
                      <a:pt x="9969500" y="317500"/>
                    </a:cubicBezTo>
                    <a:cubicBezTo>
                      <a:pt x="9936726" y="317647"/>
                      <a:pt x="9910235" y="344257"/>
                      <a:pt x="9910235" y="377031"/>
                    </a:cubicBezTo>
                    <a:cubicBezTo>
                      <a:pt x="9910235" y="409806"/>
                      <a:pt x="9936726" y="436416"/>
                      <a:pt x="9969500" y="436562"/>
                    </a:cubicBezTo>
                    <a:close/>
                    <a:moveTo>
                      <a:pt x="9493250" y="277812"/>
                    </a:moveTo>
                    <a:cubicBezTo>
                      <a:pt x="9565650" y="277817"/>
                      <a:pt x="9628886" y="228848"/>
                      <a:pt x="9647000" y="158750"/>
                    </a:cubicBezTo>
                    <a:lnTo>
                      <a:pt x="10292000" y="158750"/>
                    </a:lnTo>
                    <a:cubicBezTo>
                      <a:pt x="10309661" y="227211"/>
                      <a:pt x="10371772" y="277812"/>
                      <a:pt x="10445750" y="277812"/>
                    </a:cubicBezTo>
                    <a:lnTo>
                      <a:pt x="10445750" y="476250"/>
                    </a:lnTo>
                    <a:cubicBezTo>
                      <a:pt x="10373350" y="476246"/>
                      <a:pt x="10310114" y="525215"/>
                      <a:pt x="10292000" y="595312"/>
                    </a:cubicBezTo>
                    <a:lnTo>
                      <a:pt x="9647000" y="595312"/>
                    </a:lnTo>
                    <a:cubicBezTo>
                      <a:pt x="9628886" y="525215"/>
                      <a:pt x="9565650" y="476246"/>
                      <a:pt x="9493250" y="476250"/>
                    </a:cubicBezTo>
                    <a:lnTo>
                      <a:pt x="9493250" y="277812"/>
                    </a:lnTo>
                    <a:close/>
                    <a:moveTo>
                      <a:pt x="9969500" y="476250"/>
                    </a:moveTo>
                    <a:cubicBezTo>
                      <a:pt x="10005053" y="476409"/>
                      <a:pt x="10037974" y="457533"/>
                      <a:pt x="10055796" y="426769"/>
                    </a:cubicBezTo>
                    <a:cubicBezTo>
                      <a:pt x="10073619" y="396005"/>
                      <a:pt x="10073619" y="358057"/>
                      <a:pt x="10055796" y="327293"/>
                    </a:cubicBezTo>
                    <a:cubicBezTo>
                      <a:pt x="10037974" y="296530"/>
                      <a:pt x="10005053" y="277653"/>
                      <a:pt x="9969500" y="277812"/>
                    </a:cubicBezTo>
                    <a:cubicBezTo>
                      <a:pt x="9914876" y="278057"/>
                      <a:pt x="9870724" y="322407"/>
                      <a:pt x="9870724" y="377031"/>
                    </a:cubicBezTo>
                    <a:cubicBezTo>
                      <a:pt x="9870724" y="431656"/>
                      <a:pt x="9914876" y="476006"/>
                      <a:pt x="9969500" y="476250"/>
                    </a:cubicBezTo>
                    <a:close/>
                    <a:moveTo>
                      <a:pt x="9334500" y="39688"/>
                    </a:moveTo>
                    <a:cubicBezTo>
                      <a:pt x="9334500" y="17769"/>
                      <a:pt x="9352269" y="0"/>
                      <a:pt x="9374188" y="0"/>
                    </a:cubicBezTo>
                    <a:lnTo>
                      <a:pt x="10564812" y="0"/>
                    </a:lnTo>
                    <a:cubicBezTo>
                      <a:pt x="10586731" y="0"/>
                      <a:pt x="10604500" y="17769"/>
                      <a:pt x="10604500" y="39688"/>
                    </a:cubicBezTo>
                    <a:lnTo>
                      <a:pt x="10604500" y="714375"/>
                    </a:lnTo>
                    <a:cubicBezTo>
                      <a:pt x="10604500" y="736294"/>
                      <a:pt x="10586731" y="754062"/>
                      <a:pt x="10564812" y="754062"/>
                    </a:cubicBezTo>
                    <a:lnTo>
                      <a:pt x="9374188" y="754062"/>
                    </a:lnTo>
                    <a:cubicBezTo>
                      <a:pt x="9352269" y="754062"/>
                      <a:pt x="9334500" y="736294"/>
                      <a:pt x="9334500" y="714375"/>
                    </a:cubicBezTo>
                    <a:lnTo>
                      <a:pt x="9334500" y="39688"/>
                    </a:lnTo>
                    <a:close/>
                    <a:moveTo>
                      <a:pt x="9610685" y="138827"/>
                    </a:moveTo>
                    <a:cubicBezTo>
                      <a:pt x="9600255" y="200818"/>
                      <a:pt x="9543429" y="244019"/>
                      <a:pt x="9480907" y="237490"/>
                    </a:cubicBezTo>
                    <a:cubicBezTo>
                      <a:pt x="9467215" y="236101"/>
                      <a:pt x="9453562" y="245705"/>
                      <a:pt x="9453562" y="259397"/>
                    </a:cubicBezTo>
                    <a:lnTo>
                      <a:pt x="9453562" y="494665"/>
                    </a:lnTo>
                    <a:cubicBezTo>
                      <a:pt x="9453562" y="508357"/>
                      <a:pt x="9467255" y="518001"/>
                      <a:pt x="9480868" y="516572"/>
                    </a:cubicBezTo>
                    <a:cubicBezTo>
                      <a:pt x="9543390" y="510044"/>
                      <a:pt x="9600216" y="553245"/>
                      <a:pt x="9610646" y="615236"/>
                    </a:cubicBezTo>
                    <a:cubicBezTo>
                      <a:pt x="9612471" y="626031"/>
                      <a:pt x="9621203" y="635000"/>
                      <a:pt x="9632156" y="635000"/>
                    </a:cubicBezTo>
                    <a:lnTo>
                      <a:pt x="10306844" y="635000"/>
                    </a:lnTo>
                    <a:cubicBezTo>
                      <a:pt x="10317797" y="635000"/>
                      <a:pt x="10326529" y="626031"/>
                      <a:pt x="10328315" y="615236"/>
                    </a:cubicBezTo>
                    <a:cubicBezTo>
                      <a:pt x="10338745" y="553245"/>
                      <a:pt x="10395571" y="510044"/>
                      <a:pt x="10458093" y="516572"/>
                    </a:cubicBezTo>
                    <a:cubicBezTo>
                      <a:pt x="10471745" y="518001"/>
                      <a:pt x="10485438" y="508357"/>
                      <a:pt x="10485438" y="494665"/>
                    </a:cubicBezTo>
                    <a:lnTo>
                      <a:pt x="10485438" y="259397"/>
                    </a:lnTo>
                    <a:cubicBezTo>
                      <a:pt x="10485438" y="245705"/>
                      <a:pt x="10471745" y="236101"/>
                      <a:pt x="10458132" y="237490"/>
                    </a:cubicBezTo>
                    <a:cubicBezTo>
                      <a:pt x="10395610" y="244019"/>
                      <a:pt x="10338785" y="200817"/>
                      <a:pt x="10328355" y="138827"/>
                    </a:cubicBezTo>
                    <a:cubicBezTo>
                      <a:pt x="10326489" y="128032"/>
                      <a:pt x="10317758" y="119062"/>
                      <a:pt x="10306844" y="119062"/>
                    </a:cubicBezTo>
                    <a:lnTo>
                      <a:pt x="9632156" y="119062"/>
                    </a:lnTo>
                    <a:cubicBezTo>
                      <a:pt x="9621203" y="119062"/>
                      <a:pt x="9612471" y="128032"/>
                      <a:pt x="9610685" y="138827"/>
                    </a:cubicBezTo>
                    <a:close/>
                    <a:moveTo>
                      <a:pt x="11303000" y="436562"/>
                    </a:moveTo>
                    <a:cubicBezTo>
                      <a:pt x="11324332" y="436658"/>
                      <a:pt x="11344084" y="425332"/>
                      <a:pt x="11354778" y="406874"/>
                    </a:cubicBezTo>
                    <a:cubicBezTo>
                      <a:pt x="11365471" y="388416"/>
                      <a:pt x="11365471" y="365647"/>
                      <a:pt x="11354778" y="347188"/>
                    </a:cubicBezTo>
                    <a:cubicBezTo>
                      <a:pt x="11344084" y="328730"/>
                      <a:pt x="11324332" y="317405"/>
                      <a:pt x="11303000" y="317500"/>
                    </a:cubicBezTo>
                    <a:cubicBezTo>
                      <a:pt x="11270226" y="317647"/>
                      <a:pt x="11243735" y="344257"/>
                      <a:pt x="11243735" y="377031"/>
                    </a:cubicBezTo>
                    <a:cubicBezTo>
                      <a:pt x="11243735" y="409806"/>
                      <a:pt x="11270226" y="436416"/>
                      <a:pt x="11303000" y="436562"/>
                    </a:cubicBezTo>
                    <a:close/>
                    <a:moveTo>
                      <a:pt x="10826750" y="277812"/>
                    </a:moveTo>
                    <a:cubicBezTo>
                      <a:pt x="10899150" y="277817"/>
                      <a:pt x="10962386" y="228848"/>
                      <a:pt x="10980500" y="158750"/>
                    </a:cubicBezTo>
                    <a:lnTo>
                      <a:pt x="11625500" y="158750"/>
                    </a:lnTo>
                    <a:cubicBezTo>
                      <a:pt x="11643161" y="227211"/>
                      <a:pt x="11705272" y="277812"/>
                      <a:pt x="11779250" y="277812"/>
                    </a:cubicBezTo>
                    <a:lnTo>
                      <a:pt x="11779250" y="476250"/>
                    </a:lnTo>
                    <a:cubicBezTo>
                      <a:pt x="11706850" y="476246"/>
                      <a:pt x="11643614" y="525215"/>
                      <a:pt x="11625500" y="595312"/>
                    </a:cubicBezTo>
                    <a:lnTo>
                      <a:pt x="10980500" y="595312"/>
                    </a:lnTo>
                    <a:cubicBezTo>
                      <a:pt x="10962386" y="525215"/>
                      <a:pt x="10899150" y="476246"/>
                      <a:pt x="10826750" y="476250"/>
                    </a:cubicBezTo>
                    <a:lnTo>
                      <a:pt x="10826750" y="277812"/>
                    </a:lnTo>
                    <a:close/>
                    <a:moveTo>
                      <a:pt x="11303000" y="476250"/>
                    </a:moveTo>
                    <a:cubicBezTo>
                      <a:pt x="11338553" y="476409"/>
                      <a:pt x="11371474" y="457533"/>
                      <a:pt x="11389296" y="426769"/>
                    </a:cubicBezTo>
                    <a:cubicBezTo>
                      <a:pt x="11407119" y="396005"/>
                      <a:pt x="11407119" y="358057"/>
                      <a:pt x="11389296" y="327293"/>
                    </a:cubicBezTo>
                    <a:cubicBezTo>
                      <a:pt x="11371474" y="296530"/>
                      <a:pt x="11338553" y="277653"/>
                      <a:pt x="11303000" y="277812"/>
                    </a:cubicBezTo>
                    <a:cubicBezTo>
                      <a:pt x="11248376" y="278057"/>
                      <a:pt x="11204224" y="322407"/>
                      <a:pt x="11204224" y="377031"/>
                    </a:cubicBezTo>
                    <a:cubicBezTo>
                      <a:pt x="11204224" y="431656"/>
                      <a:pt x="11248376" y="476006"/>
                      <a:pt x="11303000" y="476250"/>
                    </a:cubicBezTo>
                    <a:close/>
                    <a:moveTo>
                      <a:pt x="10668000" y="39688"/>
                    </a:moveTo>
                    <a:cubicBezTo>
                      <a:pt x="10668000" y="17769"/>
                      <a:pt x="10685769" y="0"/>
                      <a:pt x="10707688" y="0"/>
                    </a:cubicBezTo>
                    <a:lnTo>
                      <a:pt x="11898312" y="0"/>
                    </a:lnTo>
                    <a:cubicBezTo>
                      <a:pt x="11920231" y="0"/>
                      <a:pt x="11938000" y="17769"/>
                      <a:pt x="11938000" y="39688"/>
                    </a:cubicBezTo>
                    <a:lnTo>
                      <a:pt x="11938000" y="714375"/>
                    </a:lnTo>
                    <a:cubicBezTo>
                      <a:pt x="11938000" y="736294"/>
                      <a:pt x="11920231" y="754062"/>
                      <a:pt x="11898312" y="754062"/>
                    </a:cubicBezTo>
                    <a:lnTo>
                      <a:pt x="10707688" y="754062"/>
                    </a:lnTo>
                    <a:cubicBezTo>
                      <a:pt x="10685769" y="754062"/>
                      <a:pt x="10668000" y="736294"/>
                      <a:pt x="10668000" y="714375"/>
                    </a:cubicBezTo>
                    <a:lnTo>
                      <a:pt x="10668000" y="39688"/>
                    </a:lnTo>
                    <a:close/>
                    <a:moveTo>
                      <a:pt x="10944185" y="138827"/>
                    </a:moveTo>
                    <a:cubicBezTo>
                      <a:pt x="10933755" y="200818"/>
                      <a:pt x="10876929" y="244019"/>
                      <a:pt x="10814407" y="237490"/>
                    </a:cubicBezTo>
                    <a:cubicBezTo>
                      <a:pt x="10800715" y="236101"/>
                      <a:pt x="10787062" y="245705"/>
                      <a:pt x="10787062" y="259397"/>
                    </a:cubicBezTo>
                    <a:lnTo>
                      <a:pt x="10787062" y="494665"/>
                    </a:lnTo>
                    <a:cubicBezTo>
                      <a:pt x="10787062" y="508357"/>
                      <a:pt x="10800755" y="518001"/>
                      <a:pt x="10814368" y="516572"/>
                    </a:cubicBezTo>
                    <a:cubicBezTo>
                      <a:pt x="10876890" y="510044"/>
                      <a:pt x="10933716" y="553245"/>
                      <a:pt x="10944146" y="615236"/>
                    </a:cubicBezTo>
                    <a:cubicBezTo>
                      <a:pt x="10945971" y="626031"/>
                      <a:pt x="10954703" y="635000"/>
                      <a:pt x="10965656" y="635000"/>
                    </a:cubicBezTo>
                    <a:lnTo>
                      <a:pt x="11640344" y="635000"/>
                    </a:lnTo>
                    <a:cubicBezTo>
                      <a:pt x="11651297" y="635000"/>
                      <a:pt x="11660029" y="626031"/>
                      <a:pt x="11661815" y="615236"/>
                    </a:cubicBezTo>
                    <a:cubicBezTo>
                      <a:pt x="11672245" y="553245"/>
                      <a:pt x="11729071" y="510044"/>
                      <a:pt x="11791593" y="516572"/>
                    </a:cubicBezTo>
                    <a:cubicBezTo>
                      <a:pt x="11805245" y="518001"/>
                      <a:pt x="11818938" y="508357"/>
                      <a:pt x="11818938" y="494665"/>
                    </a:cubicBezTo>
                    <a:lnTo>
                      <a:pt x="11818938" y="259397"/>
                    </a:lnTo>
                    <a:cubicBezTo>
                      <a:pt x="11818938" y="245705"/>
                      <a:pt x="11805245" y="236101"/>
                      <a:pt x="11791632" y="237490"/>
                    </a:cubicBezTo>
                    <a:cubicBezTo>
                      <a:pt x="11729110" y="244019"/>
                      <a:pt x="11672285" y="200817"/>
                      <a:pt x="11661855" y="138827"/>
                    </a:cubicBezTo>
                    <a:cubicBezTo>
                      <a:pt x="11659989" y="128032"/>
                      <a:pt x="11651258" y="119062"/>
                      <a:pt x="11640344" y="119062"/>
                    </a:cubicBezTo>
                    <a:lnTo>
                      <a:pt x="10965656" y="119062"/>
                    </a:lnTo>
                    <a:cubicBezTo>
                      <a:pt x="10954703" y="119062"/>
                      <a:pt x="10945971" y="128032"/>
                      <a:pt x="10944185" y="138827"/>
                    </a:cubicBezTo>
                    <a:close/>
                  </a:path>
                </a:pathLst>
              </a:custGeom>
              <a:solidFill>
                <a:srgbClr val="FFFFFF"/>
              </a:solidFill>
            </p:spPr>
          </p:sp>
          <p:sp>
            <p:nvSpPr>
              <p:cNvPr name="Freeform 7" id="7"/>
              <p:cNvSpPr/>
              <p:nvPr/>
            </p:nvSpPr>
            <p:spPr>
              <a:xfrm>
                <a:off x="12001500" y="0"/>
                <a:ext cx="1270000" cy="754062"/>
              </a:xfrm>
              <a:custGeom>
                <a:avLst/>
                <a:gdLst/>
                <a:ahLst/>
                <a:cxnLst/>
                <a:rect r="r" b="b" t="t" l="l"/>
                <a:pathLst>
                  <a:path h="754062" w="1270000">
                    <a:moveTo>
                      <a:pt x="635000" y="436562"/>
                    </a:moveTo>
                    <a:cubicBezTo>
                      <a:pt x="656332" y="436658"/>
                      <a:pt x="676084" y="425332"/>
                      <a:pt x="686778" y="406874"/>
                    </a:cubicBezTo>
                    <a:cubicBezTo>
                      <a:pt x="697471" y="388416"/>
                      <a:pt x="697471" y="365647"/>
                      <a:pt x="686778" y="347188"/>
                    </a:cubicBezTo>
                    <a:cubicBezTo>
                      <a:pt x="676084" y="328730"/>
                      <a:pt x="656332" y="317405"/>
                      <a:pt x="635000" y="317500"/>
                    </a:cubicBezTo>
                    <a:cubicBezTo>
                      <a:pt x="602226" y="317647"/>
                      <a:pt x="575735" y="344257"/>
                      <a:pt x="575735" y="377031"/>
                    </a:cubicBezTo>
                    <a:cubicBezTo>
                      <a:pt x="575735" y="409806"/>
                      <a:pt x="602226" y="436416"/>
                      <a:pt x="635000" y="436562"/>
                    </a:cubicBezTo>
                    <a:close/>
                    <a:moveTo>
                      <a:pt x="158750" y="277812"/>
                    </a:moveTo>
                    <a:cubicBezTo>
                      <a:pt x="231150" y="277817"/>
                      <a:pt x="294386" y="228848"/>
                      <a:pt x="312500" y="158750"/>
                    </a:cubicBezTo>
                    <a:lnTo>
                      <a:pt x="957500" y="158750"/>
                    </a:lnTo>
                    <a:cubicBezTo>
                      <a:pt x="975161" y="227211"/>
                      <a:pt x="1037273" y="277812"/>
                      <a:pt x="1111250" y="277812"/>
                    </a:cubicBezTo>
                    <a:lnTo>
                      <a:pt x="1111250" y="476250"/>
                    </a:lnTo>
                    <a:cubicBezTo>
                      <a:pt x="1038850" y="476246"/>
                      <a:pt x="975614" y="525215"/>
                      <a:pt x="957500" y="595312"/>
                    </a:cubicBezTo>
                    <a:lnTo>
                      <a:pt x="312500" y="595312"/>
                    </a:lnTo>
                    <a:cubicBezTo>
                      <a:pt x="294386" y="525215"/>
                      <a:pt x="231150" y="476246"/>
                      <a:pt x="158750" y="476250"/>
                    </a:cubicBezTo>
                    <a:lnTo>
                      <a:pt x="158750" y="277812"/>
                    </a:lnTo>
                    <a:close/>
                    <a:moveTo>
                      <a:pt x="635000" y="476250"/>
                    </a:moveTo>
                    <a:cubicBezTo>
                      <a:pt x="670553" y="476409"/>
                      <a:pt x="703474" y="457533"/>
                      <a:pt x="721296" y="426769"/>
                    </a:cubicBezTo>
                    <a:cubicBezTo>
                      <a:pt x="739119" y="396005"/>
                      <a:pt x="739119" y="358057"/>
                      <a:pt x="721296" y="327293"/>
                    </a:cubicBezTo>
                    <a:cubicBezTo>
                      <a:pt x="703474" y="296530"/>
                      <a:pt x="670553" y="277653"/>
                      <a:pt x="635000" y="277812"/>
                    </a:cubicBezTo>
                    <a:cubicBezTo>
                      <a:pt x="580376" y="278057"/>
                      <a:pt x="536224" y="322407"/>
                      <a:pt x="536224" y="377031"/>
                    </a:cubicBezTo>
                    <a:cubicBezTo>
                      <a:pt x="536224" y="431656"/>
                      <a:pt x="580376" y="476006"/>
                      <a:pt x="635000" y="476250"/>
                    </a:cubicBezTo>
                    <a:close/>
                    <a:moveTo>
                      <a:pt x="0" y="39688"/>
                    </a:moveTo>
                    <a:cubicBezTo>
                      <a:pt x="0" y="17769"/>
                      <a:pt x="17769" y="0"/>
                      <a:pt x="39688" y="0"/>
                    </a:cubicBezTo>
                    <a:lnTo>
                      <a:pt x="1230312" y="0"/>
                    </a:lnTo>
                    <a:cubicBezTo>
                      <a:pt x="1252231" y="0"/>
                      <a:pt x="1270000" y="17769"/>
                      <a:pt x="1270000" y="39688"/>
                    </a:cubicBezTo>
                    <a:lnTo>
                      <a:pt x="1270000" y="714375"/>
                    </a:lnTo>
                    <a:cubicBezTo>
                      <a:pt x="1270000" y="736294"/>
                      <a:pt x="1252231" y="754062"/>
                      <a:pt x="1230312" y="754062"/>
                    </a:cubicBezTo>
                    <a:lnTo>
                      <a:pt x="39688" y="754062"/>
                    </a:lnTo>
                    <a:cubicBezTo>
                      <a:pt x="17769" y="754062"/>
                      <a:pt x="0" y="736294"/>
                      <a:pt x="0" y="714375"/>
                    </a:cubicBezTo>
                    <a:lnTo>
                      <a:pt x="0" y="39688"/>
                    </a:lnTo>
                    <a:close/>
                    <a:moveTo>
                      <a:pt x="276185" y="138827"/>
                    </a:moveTo>
                    <a:cubicBezTo>
                      <a:pt x="265755" y="200818"/>
                      <a:pt x="208929" y="244019"/>
                      <a:pt x="146407" y="237490"/>
                    </a:cubicBezTo>
                    <a:cubicBezTo>
                      <a:pt x="132715" y="236101"/>
                      <a:pt x="119062" y="245705"/>
                      <a:pt x="119062" y="259397"/>
                    </a:cubicBezTo>
                    <a:lnTo>
                      <a:pt x="119062" y="494665"/>
                    </a:lnTo>
                    <a:cubicBezTo>
                      <a:pt x="119062" y="508357"/>
                      <a:pt x="132755" y="518001"/>
                      <a:pt x="146368" y="516572"/>
                    </a:cubicBezTo>
                    <a:cubicBezTo>
                      <a:pt x="208890" y="510044"/>
                      <a:pt x="265716" y="553245"/>
                      <a:pt x="276146" y="615236"/>
                    </a:cubicBezTo>
                    <a:cubicBezTo>
                      <a:pt x="277971" y="626031"/>
                      <a:pt x="286703" y="635000"/>
                      <a:pt x="297656" y="635000"/>
                    </a:cubicBezTo>
                    <a:lnTo>
                      <a:pt x="972344" y="635000"/>
                    </a:lnTo>
                    <a:cubicBezTo>
                      <a:pt x="983297" y="635000"/>
                      <a:pt x="992029" y="626031"/>
                      <a:pt x="993815" y="615236"/>
                    </a:cubicBezTo>
                    <a:cubicBezTo>
                      <a:pt x="1004246" y="553245"/>
                      <a:pt x="1061072" y="510043"/>
                      <a:pt x="1123593" y="516572"/>
                    </a:cubicBezTo>
                    <a:cubicBezTo>
                      <a:pt x="1137245" y="518001"/>
                      <a:pt x="1150938" y="508357"/>
                      <a:pt x="1150938" y="494665"/>
                    </a:cubicBezTo>
                    <a:lnTo>
                      <a:pt x="1150938" y="259397"/>
                    </a:lnTo>
                    <a:cubicBezTo>
                      <a:pt x="1150938" y="245705"/>
                      <a:pt x="1137245" y="236101"/>
                      <a:pt x="1123632" y="237490"/>
                    </a:cubicBezTo>
                    <a:cubicBezTo>
                      <a:pt x="1061110" y="244019"/>
                      <a:pt x="1004286" y="200817"/>
                      <a:pt x="993855" y="138827"/>
                    </a:cubicBezTo>
                    <a:cubicBezTo>
                      <a:pt x="991989" y="128032"/>
                      <a:pt x="983258" y="119062"/>
                      <a:pt x="972344" y="119062"/>
                    </a:cubicBezTo>
                    <a:lnTo>
                      <a:pt x="297656" y="119062"/>
                    </a:lnTo>
                    <a:cubicBezTo>
                      <a:pt x="286703" y="119062"/>
                      <a:pt x="277971" y="128032"/>
                      <a:pt x="276185" y="138827"/>
                    </a:cubicBezTo>
                    <a:close/>
                  </a:path>
                </a:pathLst>
              </a:custGeom>
              <a:solidFill>
                <a:srgbClr val="0D355D"/>
              </a:solidFill>
            </p:spPr>
          </p:sp>
        </p:grpSp>
      </p:grpSp>
      <p:sp>
        <p:nvSpPr>
          <p:cNvPr name="TextBox 8" id="8"/>
          <p:cNvSpPr txBox="true"/>
          <p:nvPr/>
        </p:nvSpPr>
        <p:spPr>
          <a:xfrm rot="0">
            <a:off x="2813734" y="1504066"/>
            <a:ext cx="12660532" cy="1221105"/>
          </a:xfrm>
          <a:prstGeom prst="rect">
            <a:avLst/>
          </a:prstGeom>
        </p:spPr>
        <p:txBody>
          <a:bodyPr anchor="t" rtlCol="false" tIns="0" lIns="0" bIns="0" rIns="0">
            <a:spAutoFit/>
          </a:bodyPr>
          <a:lstStyle/>
          <a:p>
            <a:pPr algn="ctr">
              <a:lnSpc>
                <a:spcPts val="9879"/>
              </a:lnSpc>
            </a:pPr>
            <a:r>
              <a:rPr lang="en-US" sz="7599">
                <a:solidFill>
                  <a:srgbClr val="FFFFFF"/>
                </a:solidFill>
                <a:latin typeface="Open Sauce"/>
              </a:rPr>
              <a:t>Public Transport</a:t>
            </a:r>
          </a:p>
        </p:txBody>
      </p:sp>
      <p:sp>
        <p:nvSpPr>
          <p:cNvPr name="AutoShape 9" id="9"/>
          <p:cNvSpPr/>
          <p:nvPr/>
        </p:nvSpPr>
        <p:spPr>
          <a:xfrm rot="0">
            <a:off x="1350009" y="5425384"/>
            <a:ext cx="7198848" cy="0"/>
          </a:xfrm>
          <a:prstGeom prst="line">
            <a:avLst/>
          </a:prstGeom>
          <a:ln cap="rnd" w="9525">
            <a:solidFill>
              <a:srgbClr val="FFFFFF"/>
            </a:solidFill>
            <a:prstDash val="solid"/>
            <a:headEnd type="none" len="sm" w="sm"/>
            <a:tailEnd type="none" len="sm" w="sm"/>
          </a:ln>
        </p:spPr>
      </p:sp>
      <p:sp>
        <p:nvSpPr>
          <p:cNvPr name="AutoShape 10" id="10"/>
          <p:cNvSpPr/>
          <p:nvPr/>
        </p:nvSpPr>
        <p:spPr>
          <a:xfrm rot="0">
            <a:off x="1322409" y="8481809"/>
            <a:ext cx="7226448" cy="0"/>
          </a:xfrm>
          <a:prstGeom prst="line">
            <a:avLst/>
          </a:prstGeom>
          <a:ln cap="rnd" w="9525">
            <a:solidFill>
              <a:srgbClr val="FFFFFF"/>
            </a:solidFill>
            <a:prstDash val="solid"/>
            <a:headEnd type="none" len="sm" w="sm"/>
            <a:tailEnd type="none" len="sm" w="sm"/>
          </a:ln>
        </p:spPr>
      </p:sp>
      <p:sp>
        <p:nvSpPr>
          <p:cNvPr name="TextBox 11" id="11"/>
          <p:cNvSpPr txBox="true"/>
          <p:nvPr/>
        </p:nvSpPr>
        <p:spPr>
          <a:xfrm rot="0">
            <a:off x="9739143" y="6221498"/>
            <a:ext cx="29543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Less private transport on roads</a:t>
            </a:r>
          </a:p>
        </p:txBody>
      </p:sp>
      <p:sp>
        <p:nvSpPr>
          <p:cNvPr name="TextBox 12" id="12"/>
          <p:cNvSpPr txBox="true"/>
          <p:nvPr/>
        </p:nvSpPr>
        <p:spPr>
          <a:xfrm rot="0">
            <a:off x="5353051" y="6179588"/>
            <a:ext cx="3790949" cy="1323976"/>
          </a:xfrm>
          <a:prstGeom prst="rect">
            <a:avLst/>
          </a:prstGeom>
        </p:spPr>
        <p:txBody>
          <a:bodyPr anchor="t" rtlCol="false" tIns="0" lIns="0" bIns="0" rIns="0">
            <a:spAutoFit/>
          </a:bodyPr>
          <a:lstStyle/>
          <a:p>
            <a:pPr>
              <a:lnSpc>
                <a:spcPts val="5399"/>
              </a:lnSpc>
            </a:pPr>
            <a:r>
              <a:rPr lang="en-US" sz="3599">
                <a:solidFill>
                  <a:srgbClr val="FFFFFF"/>
                </a:solidFill>
                <a:latin typeface="Open Sauce Light"/>
              </a:rPr>
              <a:t>Increase in revenue</a:t>
            </a:r>
          </a:p>
        </p:txBody>
      </p:sp>
      <p:sp>
        <p:nvSpPr>
          <p:cNvPr name="AutoShape 13" id="13"/>
          <p:cNvSpPr/>
          <p:nvPr/>
        </p:nvSpPr>
        <p:spPr>
          <a:xfrm rot="0">
            <a:off x="9766743" y="5425384"/>
            <a:ext cx="7198848" cy="0"/>
          </a:xfrm>
          <a:prstGeom prst="line">
            <a:avLst/>
          </a:prstGeom>
          <a:ln cap="rnd" w="9525">
            <a:solidFill>
              <a:srgbClr val="FFFFFF"/>
            </a:solidFill>
            <a:prstDash val="solid"/>
            <a:headEnd type="none" len="sm" w="sm"/>
            <a:tailEnd type="none" len="sm" w="sm"/>
          </a:ln>
        </p:spPr>
      </p:sp>
      <p:sp>
        <p:nvSpPr>
          <p:cNvPr name="AutoShape 14" id="14"/>
          <p:cNvSpPr/>
          <p:nvPr/>
        </p:nvSpPr>
        <p:spPr>
          <a:xfrm rot="0">
            <a:off x="9739143" y="8491334"/>
            <a:ext cx="7226448" cy="0"/>
          </a:xfrm>
          <a:prstGeom prst="line">
            <a:avLst/>
          </a:prstGeom>
          <a:ln cap="rnd" w="9525">
            <a:solidFill>
              <a:srgbClr val="FFFFFF"/>
            </a:solidFill>
            <a:prstDash val="solid"/>
            <a:headEnd type="none" len="sm" w="sm"/>
            <a:tailEnd type="none" len="sm" w="sm"/>
          </a:ln>
        </p:spPr>
      </p:sp>
      <p:grpSp>
        <p:nvGrpSpPr>
          <p:cNvPr name="Group 15" id="15"/>
          <p:cNvGrpSpPr/>
          <p:nvPr/>
        </p:nvGrpSpPr>
        <p:grpSpPr>
          <a:xfrm rot="0">
            <a:off x="9561419" y="4505713"/>
            <a:ext cx="7226448" cy="453814"/>
            <a:chOff x="0" y="0"/>
            <a:chExt cx="9635264" cy="605085"/>
          </a:xfrm>
        </p:grpSpPr>
        <p:grpSp>
          <p:nvGrpSpPr>
            <p:cNvPr name="Group 16" id="16"/>
            <p:cNvGrpSpPr>
              <a:grpSpLocks noChangeAspect="true"/>
            </p:cNvGrpSpPr>
            <p:nvPr/>
          </p:nvGrpSpPr>
          <p:grpSpPr>
            <a:xfrm rot="0">
              <a:off x="0" y="0"/>
              <a:ext cx="9635264" cy="605085"/>
              <a:chOff x="0" y="0"/>
              <a:chExt cx="13271500" cy="833438"/>
            </a:xfrm>
          </p:grpSpPr>
          <p:sp>
            <p:nvSpPr>
              <p:cNvPr name="Freeform 17" id="17"/>
              <p:cNvSpPr/>
              <p:nvPr/>
            </p:nvSpPr>
            <p:spPr>
              <a:xfrm>
                <a:off x="0" y="-8"/>
                <a:ext cx="3937000" cy="813879"/>
              </a:xfrm>
              <a:custGeom>
                <a:avLst/>
                <a:gdLst/>
                <a:ahLst/>
                <a:cxnLst/>
                <a:rect r="r" b="b" t="t" l="l"/>
                <a:pathLst>
                  <a:path h="813879" w="3937000">
                    <a:moveTo>
                      <a:pt x="317500" y="654852"/>
                    </a:moveTo>
                    <a:cubicBezTo>
                      <a:pt x="317627" y="626409"/>
                      <a:pt x="302526" y="600073"/>
                      <a:pt x="277915" y="585815"/>
                    </a:cubicBezTo>
                    <a:cubicBezTo>
                      <a:pt x="253304" y="571556"/>
                      <a:pt x="222946" y="571556"/>
                      <a:pt x="198335" y="585815"/>
                    </a:cubicBezTo>
                    <a:cubicBezTo>
                      <a:pt x="173724" y="600073"/>
                      <a:pt x="158623" y="626409"/>
                      <a:pt x="158750" y="654852"/>
                    </a:cubicBezTo>
                    <a:cubicBezTo>
                      <a:pt x="158945" y="698551"/>
                      <a:pt x="194426" y="733873"/>
                      <a:pt x="238125" y="733873"/>
                    </a:cubicBezTo>
                    <a:cubicBezTo>
                      <a:pt x="281824" y="733873"/>
                      <a:pt x="317305" y="698551"/>
                      <a:pt x="317500" y="654852"/>
                    </a:cubicBezTo>
                    <a:close/>
                    <a:moveTo>
                      <a:pt x="992188" y="734227"/>
                    </a:moveTo>
                    <a:cubicBezTo>
                      <a:pt x="1020630" y="734354"/>
                      <a:pt x="1046967" y="719253"/>
                      <a:pt x="1061225" y="694642"/>
                    </a:cubicBezTo>
                    <a:cubicBezTo>
                      <a:pt x="1075483" y="670031"/>
                      <a:pt x="1075483" y="639672"/>
                      <a:pt x="1061225" y="615061"/>
                    </a:cubicBezTo>
                    <a:cubicBezTo>
                      <a:pt x="1046967" y="590450"/>
                      <a:pt x="1020630" y="575350"/>
                      <a:pt x="992188" y="575477"/>
                    </a:cubicBezTo>
                    <a:cubicBezTo>
                      <a:pt x="948488" y="575672"/>
                      <a:pt x="913167" y="611152"/>
                      <a:pt x="913167" y="654852"/>
                    </a:cubicBezTo>
                    <a:cubicBezTo>
                      <a:pt x="913167" y="698551"/>
                      <a:pt x="948488" y="734031"/>
                      <a:pt x="992188" y="734227"/>
                    </a:cubicBezTo>
                    <a:close/>
                    <a:moveTo>
                      <a:pt x="256580" y="8"/>
                    </a:moveTo>
                    <a:lnTo>
                      <a:pt x="256580" y="8"/>
                    </a:lnTo>
                    <a:cubicBezTo>
                      <a:pt x="173861" y="0"/>
                      <a:pt x="99814" y="51305"/>
                      <a:pt x="70763" y="128754"/>
                    </a:cubicBezTo>
                    <a:lnTo>
                      <a:pt x="0" y="317508"/>
                    </a:lnTo>
                    <a:lnTo>
                      <a:pt x="0" y="635008"/>
                    </a:lnTo>
                    <a:cubicBezTo>
                      <a:pt x="0" y="656927"/>
                      <a:pt x="17769" y="674696"/>
                      <a:pt x="39688" y="674696"/>
                    </a:cubicBezTo>
                    <a:lnTo>
                      <a:pt x="80566" y="674696"/>
                    </a:lnTo>
                    <a:cubicBezTo>
                      <a:pt x="90439" y="754194"/>
                      <a:pt x="157996" y="813879"/>
                      <a:pt x="238105" y="813879"/>
                    </a:cubicBezTo>
                    <a:cubicBezTo>
                      <a:pt x="318214" y="813879"/>
                      <a:pt x="385771" y="754194"/>
                      <a:pt x="395645" y="674696"/>
                    </a:cubicBezTo>
                    <a:lnTo>
                      <a:pt x="834668" y="674696"/>
                    </a:lnTo>
                    <a:cubicBezTo>
                      <a:pt x="844615" y="754123"/>
                      <a:pt x="912140" y="813719"/>
                      <a:pt x="992188" y="813719"/>
                    </a:cubicBezTo>
                    <a:cubicBezTo>
                      <a:pt x="1072235" y="813719"/>
                      <a:pt x="1139760" y="754123"/>
                      <a:pt x="1149707" y="674696"/>
                    </a:cubicBezTo>
                    <a:lnTo>
                      <a:pt x="1230312" y="674696"/>
                    </a:lnTo>
                    <a:cubicBezTo>
                      <a:pt x="1252231" y="674696"/>
                      <a:pt x="1270000" y="656927"/>
                      <a:pt x="1270000" y="635008"/>
                    </a:cubicBezTo>
                    <a:lnTo>
                      <a:pt x="1270000" y="476258"/>
                    </a:lnTo>
                    <a:cubicBezTo>
                      <a:pt x="1270000" y="388583"/>
                      <a:pt x="1198925" y="317508"/>
                      <a:pt x="1111250" y="317508"/>
                    </a:cubicBezTo>
                    <a:lnTo>
                      <a:pt x="952500" y="317508"/>
                    </a:lnTo>
                    <a:lnTo>
                      <a:pt x="881737" y="128754"/>
                    </a:lnTo>
                    <a:cubicBezTo>
                      <a:pt x="852686" y="51305"/>
                      <a:pt x="778639" y="0"/>
                      <a:pt x="695920" y="8"/>
                    </a:cubicBezTo>
                    <a:lnTo>
                      <a:pt x="256580" y="8"/>
                    </a:lnTo>
                    <a:close/>
                    <a:moveTo>
                      <a:pt x="238125" y="773914"/>
                    </a:moveTo>
                    <a:cubicBezTo>
                      <a:pt x="195461" y="774105"/>
                      <a:pt x="155956" y="751454"/>
                      <a:pt x="134569" y="714537"/>
                    </a:cubicBezTo>
                    <a:cubicBezTo>
                      <a:pt x="113182" y="677621"/>
                      <a:pt x="113182" y="632083"/>
                      <a:pt x="134569" y="595166"/>
                    </a:cubicBezTo>
                    <a:cubicBezTo>
                      <a:pt x="155956" y="558250"/>
                      <a:pt x="195461" y="535598"/>
                      <a:pt x="238125" y="535789"/>
                    </a:cubicBezTo>
                    <a:cubicBezTo>
                      <a:pt x="303674" y="536082"/>
                      <a:pt x="356656" y="589303"/>
                      <a:pt x="356656" y="654852"/>
                    </a:cubicBezTo>
                    <a:cubicBezTo>
                      <a:pt x="356656" y="720401"/>
                      <a:pt x="303674" y="773621"/>
                      <a:pt x="238125" y="773914"/>
                    </a:cubicBezTo>
                    <a:close/>
                    <a:moveTo>
                      <a:pt x="1111250" y="654852"/>
                    </a:moveTo>
                    <a:cubicBezTo>
                      <a:pt x="1111441" y="697516"/>
                      <a:pt x="1088789" y="737020"/>
                      <a:pt x="1051873" y="758408"/>
                    </a:cubicBezTo>
                    <a:cubicBezTo>
                      <a:pt x="1014957" y="779795"/>
                      <a:pt x="969418" y="779795"/>
                      <a:pt x="932502" y="758408"/>
                    </a:cubicBezTo>
                    <a:cubicBezTo>
                      <a:pt x="895586" y="737020"/>
                      <a:pt x="872934" y="697516"/>
                      <a:pt x="873125" y="654852"/>
                    </a:cubicBezTo>
                    <a:cubicBezTo>
                      <a:pt x="873418" y="589303"/>
                      <a:pt x="926638" y="536321"/>
                      <a:pt x="992188" y="536321"/>
                    </a:cubicBezTo>
                    <a:cubicBezTo>
                      <a:pt x="1057737" y="536321"/>
                      <a:pt x="1110957" y="589303"/>
                      <a:pt x="1111250" y="654852"/>
                    </a:cubicBezTo>
                    <a:close/>
                    <a:moveTo>
                      <a:pt x="476250" y="79383"/>
                    </a:moveTo>
                    <a:lnTo>
                      <a:pt x="476250" y="317508"/>
                    </a:lnTo>
                    <a:lnTo>
                      <a:pt x="84693" y="317508"/>
                    </a:lnTo>
                    <a:lnTo>
                      <a:pt x="145098" y="156655"/>
                    </a:lnTo>
                    <a:cubicBezTo>
                      <a:pt x="162519" y="110178"/>
                      <a:pt x="206945" y="79385"/>
                      <a:pt x="256580" y="79383"/>
                    </a:cubicBezTo>
                    <a:lnTo>
                      <a:pt x="476250" y="79383"/>
                    </a:lnTo>
                    <a:close/>
                    <a:moveTo>
                      <a:pt x="555625" y="79383"/>
                    </a:moveTo>
                    <a:lnTo>
                      <a:pt x="695920" y="79383"/>
                    </a:lnTo>
                    <a:cubicBezTo>
                      <a:pt x="745555" y="79385"/>
                      <a:pt x="789981" y="110178"/>
                      <a:pt x="807403" y="156655"/>
                    </a:cubicBezTo>
                    <a:lnTo>
                      <a:pt x="867569" y="317508"/>
                    </a:lnTo>
                    <a:lnTo>
                      <a:pt x="555625" y="317508"/>
                    </a:lnTo>
                    <a:lnTo>
                      <a:pt x="555625" y="79383"/>
                    </a:lnTo>
                    <a:close/>
                    <a:moveTo>
                      <a:pt x="1651000" y="654852"/>
                    </a:moveTo>
                    <a:cubicBezTo>
                      <a:pt x="1651127" y="626409"/>
                      <a:pt x="1636026" y="600073"/>
                      <a:pt x="1611415" y="585815"/>
                    </a:cubicBezTo>
                    <a:cubicBezTo>
                      <a:pt x="1586804" y="571556"/>
                      <a:pt x="1556446" y="571556"/>
                      <a:pt x="1531835" y="585815"/>
                    </a:cubicBezTo>
                    <a:cubicBezTo>
                      <a:pt x="1507224" y="600073"/>
                      <a:pt x="1492123" y="626409"/>
                      <a:pt x="1492250" y="654852"/>
                    </a:cubicBezTo>
                    <a:cubicBezTo>
                      <a:pt x="1492445" y="698551"/>
                      <a:pt x="1527926" y="733873"/>
                      <a:pt x="1571625" y="733873"/>
                    </a:cubicBezTo>
                    <a:cubicBezTo>
                      <a:pt x="1615324" y="733873"/>
                      <a:pt x="1650805" y="698551"/>
                      <a:pt x="1651000" y="654852"/>
                    </a:cubicBezTo>
                    <a:close/>
                    <a:moveTo>
                      <a:pt x="2325688" y="734227"/>
                    </a:moveTo>
                    <a:cubicBezTo>
                      <a:pt x="2354130" y="734354"/>
                      <a:pt x="2380467" y="719253"/>
                      <a:pt x="2394725" y="694642"/>
                    </a:cubicBezTo>
                    <a:cubicBezTo>
                      <a:pt x="2408983" y="670031"/>
                      <a:pt x="2408983" y="639672"/>
                      <a:pt x="2394725" y="615061"/>
                    </a:cubicBezTo>
                    <a:cubicBezTo>
                      <a:pt x="2380467" y="590450"/>
                      <a:pt x="2354130" y="575350"/>
                      <a:pt x="2325688" y="575477"/>
                    </a:cubicBezTo>
                    <a:cubicBezTo>
                      <a:pt x="2281988" y="575672"/>
                      <a:pt x="2246667" y="611152"/>
                      <a:pt x="2246667" y="654852"/>
                    </a:cubicBezTo>
                    <a:cubicBezTo>
                      <a:pt x="2246667" y="698551"/>
                      <a:pt x="2281988" y="734031"/>
                      <a:pt x="2325688" y="734227"/>
                    </a:cubicBezTo>
                    <a:close/>
                    <a:moveTo>
                      <a:pt x="1590080" y="8"/>
                    </a:moveTo>
                    <a:cubicBezTo>
                      <a:pt x="1507361" y="0"/>
                      <a:pt x="1433314" y="51305"/>
                      <a:pt x="1404263" y="128754"/>
                    </a:cubicBezTo>
                    <a:lnTo>
                      <a:pt x="1333500" y="317508"/>
                    </a:lnTo>
                    <a:lnTo>
                      <a:pt x="1333500" y="635008"/>
                    </a:lnTo>
                    <a:cubicBezTo>
                      <a:pt x="1333500" y="656927"/>
                      <a:pt x="1351269" y="674696"/>
                      <a:pt x="1373188" y="674696"/>
                    </a:cubicBezTo>
                    <a:lnTo>
                      <a:pt x="1414066" y="674696"/>
                    </a:lnTo>
                    <a:cubicBezTo>
                      <a:pt x="1423940" y="754193"/>
                      <a:pt x="1491496" y="813879"/>
                      <a:pt x="1571605" y="813879"/>
                    </a:cubicBezTo>
                    <a:cubicBezTo>
                      <a:pt x="1651714" y="813879"/>
                      <a:pt x="1719271" y="754193"/>
                      <a:pt x="1729145" y="674696"/>
                    </a:cubicBezTo>
                    <a:lnTo>
                      <a:pt x="2168168" y="674696"/>
                    </a:lnTo>
                    <a:cubicBezTo>
                      <a:pt x="2178115" y="754123"/>
                      <a:pt x="2245640" y="813719"/>
                      <a:pt x="2325688" y="813719"/>
                    </a:cubicBezTo>
                    <a:cubicBezTo>
                      <a:pt x="2405735" y="813719"/>
                      <a:pt x="2473260" y="754123"/>
                      <a:pt x="2483207" y="674696"/>
                    </a:cubicBezTo>
                    <a:lnTo>
                      <a:pt x="2563812" y="674696"/>
                    </a:lnTo>
                    <a:cubicBezTo>
                      <a:pt x="2585731" y="674696"/>
                      <a:pt x="2603500" y="656927"/>
                      <a:pt x="2603500" y="635008"/>
                    </a:cubicBezTo>
                    <a:lnTo>
                      <a:pt x="2603500" y="476258"/>
                    </a:lnTo>
                    <a:cubicBezTo>
                      <a:pt x="2603500" y="388583"/>
                      <a:pt x="2532425" y="317508"/>
                      <a:pt x="2444750" y="317508"/>
                    </a:cubicBezTo>
                    <a:lnTo>
                      <a:pt x="2286000" y="317508"/>
                    </a:lnTo>
                    <a:lnTo>
                      <a:pt x="2215237" y="128754"/>
                    </a:lnTo>
                    <a:cubicBezTo>
                      <a:pt x="2186186" y="51304"/>
                      <a:pt x="2112139" y="0"/>
                      <a:pt x="2029420" y="8"/>
                    </a:cubicBezTo>
                    <a:lnTo>
                      <a:pt x="1590080" y="8"/>
                    </a:lnTo>
                    <a:close/>
                    <a:moveTo>
                      <a:pt x="1571625" y="773914"/>
                    </a:moveTo>
                    <a:cubicBezTo>
                      <a:pt x="1528961" y="774105"/>
                      <a:pt x="1489456" y="751454"/>
                      <a:pt x="1468069" y="714537"/>
                    </a:cubicBezTo>
                    <a:cubicBezTo>
                      <a:pt x="1446682" y="677621"/>
                      <a:pt x="1446682" y="632083"/>
                      <a:pt x="1468069" y="595166"/>
                    </a:cubicBezTo>
                    <a:cubicBezTo>
                      <a:pt x="1489456" y="558250"/>
                      <a:pt x="1528961" y="535598"/>
                      <a:pt x="1571625" y="535789"/>
                    </a:cubicBezTo>
                    <a:cubicBezTo>
                      <a:pt x="1637174" y="536082"/>
                      <a:pt x="1690156" y="589303"/>
                      <a:pt x="1690156" y="654852"/>
                    </a:cubicBezTo>
                    <a:cubicBezTo>
                      <a:pt x="1690156" y="720401"/>
                      <a:pt x="1637174" y="773621"/>
                      <a:pt x="1571625" y="773914"/>
                    </a:cubicBezTo>
                    <a:close/>
                    <a:moveTo>
                      <a:pt x="2444750" y="654852"/>
                    </a:moveTo>
                    <a:cubicBezTo>
                      <a:pt x="2444941" y="697516"/>
                      <a:pt x="2422289" y="737020"/>
                      <a:pt x="2385373" y="758408"/>
                    </a:cubicBezTo>
                    <a:cubicBezTo>
                      <a:pt x="2348456" y="779795"/>
                      <a:pt x="2302919" y="779795"/>
                      <a:pt x="2266002" y="758408"/>
                    </a:cubicBezTo>
                    <a:cubicBezTo>
                      <a:pt x="2229086" y="737020"/>
                      <a:pt x="2206434" y="697516"/>
                      <a:pt x="2206625" y="654852"/>
                    </a:cubicBezTo>
                    <a:cubicBezTo>
                      <a:pt x="2206918" y="589303"/>
                      <a:pt x="2260138" y="536321"/>
                      <a:pt x="2325688" y="536321"/>
                    </a:cubicBezTo>
                    <a:cubicBezTo>
                      <a:pt x="2391237" y="536321"/>
                      <a:pt x="2444457" y="589303"/>
                      <a:pt x="2444750" y="654852"/>
                    </a:cubicBezTo>
                    <a:close/>
                    <a:moveTo>
                      <a:pt x="1809750" y="79383"/>
                    </a:moveTo>
                    <a:lnTo>
                      <a:pt x="1809750" y="317508"/>
                    </a:lnTo>
                    <a:lnTo>
                      <a:pt x="1418193" y="317508"/>
                    </a:lnTo>
                    <a:lnTo>
                      <a:pt x="1478598" y="156655"/>
                    </a:lnTo>
                    <a:cubicBezTo>
                      <a:pt x="1496019" y="110178"/>
                      <a:pt x="1540445" y="79385"/>
                      <a:pt x="1590080" y="79383"/>
                    </a:cubicBezTo>
                    <a:lnTo>
                      <a:pt x="1809750" y="79383"/>
                    </a:lnTo>
                    <a:close/>
                    <a:moveTo>
                      <a:pt x="1889125" y="79383"/>
                    </a:moveTo>
                    <a:lnTo>
                      <a:pt x="2029420" y="79383"/>
                    </a:lnTo>
                    <a:cubicBezTo>
                      <a:pt x="2079055" y="79385"/>
                      <a:pt x="2123481" y="110178"/>
                      <a:pt x="2140902" y="156655"/>
                    </a:cubicBezTo>
                    <a:lnTo>
                      <a:pt x="2201069" y="317508"/>
                    </a:lnTo>
                    <a:lnTo>
                      <a:pt x="1889125" y="317508"/>
                    </a:lnTo>
                    <a:lnTo>
                      <a:pt x="1889125" y="79383"/>
                    </a:lnTo>
                    <a:close/>
                    <a:moveTo>
                      <a:pt x="2984500" y="654852"/>
                    </a:moveTo>
                    <a:cubicBezTo>
                      <a:pt x="2984627" y="626409"/>
                      <a:pt x="2969526" y="600073"/>
                      <a:pt x="2944915" y="585815"/>
                    </a:cubicBezTo>
                    <a:cubicBezTo>
                      <a:pt x="2920304" y="571556"/>
                      <a:pt x="2889946" y="571556"/>
                      <a:pt x="2865335" y="585815"/>
                    </a:cubicBezTo>
                    <a:cubicBezTo>
                      <a:pt x="2840724" y="600073"/>
                      <a:pt x="2825623" y="626409"/>
                      <a:pt x="2825750" y="654852"/>
                    </a:cubicBezTo>
                    <a:cubicBezTo>
                      <a:pt x="2825945" y="698551"/>
                      <a:pt x="2861426" y="733873"/>
                      <a:pt x="2905125" y="733873"/>
                    </a:cubicBezTo>
                    <a:cubicBezTo>
                      <a:pt x="2948824" y="733873"/>
                      <a:pt x="2984305" y="698551"/>
                      <a:pt x="2984500" y="654852"/>
                    </a:cubicBezTo>
                    <a:close/>
                    <a:moveTo>
                      <a:pt x="3659188" y="734227"/>
                    </a:moveTo>
                    <a:cubicBezTo>
                      <a:pt x="3687630" y="734354"/>
                      <a:pt x="3713967" y="719253"/>
                      <a:pt x="3728225" y="694642"/>
                    </a:cubicBezTo>
                    <a:cubicBezTo>
                      <a:pt x="3742483" y="670031"/>
                      <a:pt x="3742483" y="639672"/>
                      <a:pt x="3728225" y="615061"/>
                    </a:cubicBezTo>
                    <a:cubicBezTo>
                      <a:pt x="3713967" y="590450"/>
                      <a:pt x="3687630" y="575350"/>
                      <a:pt x="3659188" y="575477"/>
                    </a:cubicBezTo>
                    <a:cubicBezTo>
                      <a:pt x="3615489" y="575672"/>
                      <a:pt x="3580167" y="611152"/>
                      <a:pt x="3580167" y="654852"/>
                    </a:cubicBezTo>
                    <a:cubicBezTo>
                      <a:pt x="3580167" y="698551"/>
                      <a:pt x="3615489" y="734031"/>
                      <a:pt x="3659188" y="734227"/>
                    </a:cubicBezTo>
                    <a:close/>
                    <a:moveTo>
                      <a:pt x="2923580" y="8"/>
                    </a:moveTo>
                    <a:lnTo>
                      <a:pt x="2923580" y="8"/>
                    </a:lnTo>
                    <a:cubicBezTo>
                      <a:pt x="2840861" y="0"/>
                      <a:pt x="2766814" y="51304"/>
                      <a:pt x="2737763" y="128754"/>
                    </a:cubicBezTo>
                    <a:lnTo>
                      <a:pt x="2667000" y="317508"/>
                    </a:lnTo>
                    <a:lnTo>
                      <a:pt x="2667000" y="635008"/>
                    </a:lnTo>
                    <a:cubicBezTo>
                      <a:pt x="2667000" y="656927"/>
                      <a:pt x="2684769" y="674696"/>
                      <a:pt x="2706688" y="674696"/>
                    </a:cubicBezTo>
                    <a:lnTo>
                      <a:pt x="2747566" y="674696"/>
                    </a:lnTo>
                    <a:cubicBezTo>
                      <a:pt x="2757439" y="754193"/>
                      <a:pt x="2824996" y="813879"/>
                      <a:pt x="2905105" y="813879"/>
                    </a:cubicBezTo>
                    <a:cubicBezTo>
                      <a:pt x="2985214" y="813879"/>
                      <a:pt x="3052771" y="754193"/>
                      <a:pt x="3062645" y="674696"/>
                    </a:cubicBezTo>
                    <a:lnTo>
                      <a:pt x="3501668" y="674696"/>
                    </a:lnTo>
                    <a:cubicBezTo>
                      <a:pt x="3511614" y="754123"/>
                      <a:pt x="3579139" y="813721"/>
                      <a:pt x="3659188" y="813721"/>
                    </a:cubicBezTo>
                    <a:cubicBezTo>
                      <a:pt x="3739236" y="813721"/>
                      <a:pt x="3806761" y="754123"/>
                      <a:pt x="3816707" y="674696"/>
                    </a:cubicBezTo>
                    <a:lnTo>
                      <a:pt x="3897312" y="674696"/>
                    </a:lnTo>
                    <a:cubicBezTo>
                      <a:pt x="3919231" y="674696"/>
                      <a:pt x="3937000" y="656927"/>
                      <a:pt x="3937000" y="635008"/>
                    </a:cubicBezTo>
                    <a:lnTo>
                      <a:pt x="3937000" y="476258"/>
                    </a:lnTo>
                    <a:cubicBezTo>
                      <a:pt x="3937000" y="388583"/>
                      <a:pt x="3865925" y="317508"/>
                      <a:pt x="3778250" y="317508"/>
                    </a:cubicBezTo>
                    <a:lnTo>
                      <a:pt x="3619500" y="317508"/>
                    </a:lnTo>
                    <a:lnTo>
                      <a:pt x="3548737" y="128754"/>
                    </a:lnTo>
                    <a:cubicBezTo>
                      <a:pt x="3519686" y="51304"/>
                      <a:pt x="3445639" y="0"/>
                      <a:pt x="3362920" y="8"/>
                    </a:cubicBezTo>
                    <a:lnTo>
                      <a:pt x="2923580" y="8"/>
                    </a:lnTo>
                    <a:close/>
                    <a:moveTo>
                      <a:pt x="2905125" y="773914"/>
                    </a:moveTo>
                    <a:cubicBezTo>
                      <a:pt x="2862461" y="774105"/>
                      <a:pt x="2822956" y="751454"/>
                      <a:pt x="2801569" y="714537"/>
                    </a:cubicBezTo>
                    <a:cubicBezTo>
                      <a:pt x="2780182" y="677621"/>
                      <a:pt x="2780182" y="632083"/>
                      <a:pt x="2801569" y="595166"/>
                    </a:cubicBezTo>
                    <a:cubicBezTo>
                      <a:pt x="2822956" y="558250"/>
                      <a:pt x="2862461" y="535598"/>
                      <a:pt x="2905125" y="535789"/>
                    </a:cubicBezTo>
                    <a:cubicBezTo>
                      <a:pt x="2970674" y="536082"/>
                      <a:pt x="3023656" y="589303"/>
                      <a:pt x="3023656" y="654852"/>
                    </a:cubicBezTo>
                    <a:cubicBezTo>
                      <a:pt x="3023656" y="720401"/>
                      <a:pt x="2970674" y="773621"/>
                      <a:pt x="2905125" y="773914"/>
                    </a:cubicBezTo>
                    <a:close/>
                    <a:moveTo>
                      <a:pt x="3778250" y="654852"/>
                    </a:moveTo>
                    <a:cubicBezTo>
                      <a:pt x="3778441" y="697516"/>
                      <a:pt x="3755789" y="737020"/>
                      <a:pt x="3718873" y="758408"/>
                    </a:cubicBezTo>
                    <a:cubicBezTo>
                      <a:pt x="3681957" y="779795"/>
                      <a:pt x="3636418" y="779795"/>
                      <a:pt x="3599502" y="758408"/>
                    </a:cubicBezTo>
                    <a:cubicBezTo>
                      <a:pt x="3562586" y="737020"/>
                      <a:pt x="3539934" y="697516"/>
                      <a:pt x="3540125" y="654852"/>
                    </a:cubicBezTo>
                    <a:cubicBezTo>
                      <a:pt x="3540418" y="589303"/>
                      <a:pt x="3593638" y="536321"/>
                      <a:pt x="3659188" y="536321"/>
                    </a:cubicBezTo>
                    <a:cubicBezTo>
                      <a:pt x="3724737" y="536321"/>
                      <a:pt x="3777957" y="589303"/>
                      <a:pt x="3778250" y="654852"/>
                    </a:cubicBezTo>
                    <a:close/>
                    <a:moveTo>
                      <a:pt x="3143250" y="79383"/>
                    </a:moveTo>
                    <a:lnTo>
                      <a:pt x="3143250" y="317508"/>
                    </a:lnTo>
                    <a:lnTo>
                      <a:pt x="2751693" y="317508"/>
                    </a:lnTo>
                    <a:lnTo>
                      <a:pt x="2812098" y="156655"/>
                    </a:lnTo>
                    <a:cubicBezTo>
                      <a:pt x="2829519" y="110178"/>
                      <a:pt x="2873945" y="79385"/>
                      <a:pt x="2923580" y="79383"/>
                    </a:cubicBezTo>
                    <a:lnTo>
                      <a:pt x="3143250" y="79383"/>
                    </a:lnTo>
                    <a:close/>
                    <a:moveTo>
                      <a:pt x="3222625" y="79383"/>
                    </a:moveTo>
                    <a:lnTo>
                      <a:pt x="3362920" y="79383"/>
                    </a:lnTo>
                    <a:cubicBezTo>
                      <a:pt x="3412555" y="79385"/>
                      <a:pt x="3456981" y="110178"/>
                      <a:pt x="3474403" y="156655"/>
                    </a:cubicBezTo>
                    <a:lnTo>
                      <a:pt x="3534569" y="317508"/>
                    </a:lnTo>
                    <a:lnTo>
                      <a:pt x="3222625" y="317508"/>
                    </a:lnTo>
                    <a:lnTo>
                      <a:pt x="3222625" y="79383"/>
                    </a:lnTo>
                    <a:close/>
                  </a:path>
                </a:pathLst>
              </a:custGeom>
              <a:solidFill>
                <a:srgbClr val="FFFFFF"/>
              </a:solidFill>
            </p:spPr>
          </p:sp>
          <p:sp>
            <p:nvSpPr>
              <p:cNvPr name="Freeform 18" id="18"/>
              <p:cNvSpPr/>
              <p:nvPr/>
            </p:nvSpPr>
            <p:spPr>
              <a:xfrm>
                <a:off x="4000500" y="-8"/>
                <a:ext cx="9271000" cy="813880"/>
              </a:xfrm>
              <a:custGeom>
                <a:avLst/>
                <a:gdLst/>
                <a:ahLst/>
                <a:cxnLst/>
                <a:rect r="r" b="b" t="t" l="l"/>
                <a:pathLst>
                  <a:path h="813880" w="9271000">
                    <a:moveTo>
                      <a:pt x="317500" y="654852"/>
                    </a:moveTo>
                    <a:cubicBezTo>
                      <a:pt x="317627" y="626409"/>
                      <a:pt x="302526" y="600073"/>
                      <a:pt x="277915" y="585815"/>
                    </a:cubicBezTo>
                    <a:cubicBezTo>
                      <a:pt x="253304" y="571556"/>
                      <a:pt x="222946" y="571556"/>
                      <a:pt x="198335" y="585815"/>
                    </a:cubicBezTo>
                    <a:cubicBezTo>
                      <a:pt x="173724" y="600073"/>
                      <a:pt x="158623" y="626409"/>
                      <a:pt x="158750" y="654852"/>
                    </a:cubicBezTo>
                    <a:cubicBezTo>
                      <a:pt x="158945" y="698551"/>
                      <a:pt x="194425" y="733873"/>
                      <a:pt x="238125" y="733873"/>
                    </a:cubicBezTo>
                    <a:cubicBezTo>
                      <a:pt x="281825" y="733873"/>
                      <a:pt x="317305" y="698551"/>
                      <a:pt x="317500" y="654852"/>
                    </a:cubicBezTo>
                    <a:close/>
                    <a:moveTo>
                      <a:pt x="992188" y="734227"/>
                    </a:moveTo>
                    <a:cubicBezTo>
                      <a:pt x="1020630" y="734354"/>
                      <a:pt x="1046967" y="719253"/>
                      <a:pt x="1061225" y="694642"/>
                    </a:cubicBezTo>
                    <a:cubicBezTo>
                      <a:pt x="1075483" y="670031"/>
                      <a:pt x="1075483" y="639672"/>
                      <a:pt x="1061225" y="615061"/>
                    </a:cubicBezTo>
                    <a:cubicBezTo>
                      <a:pt x="1046967" y="590450"/>
                      <a:pt x="1020630" y="575350"/>
                      <a:pt x="992188" y="575477"/>
                    </a:cubicBezTo>
                    <a:cubicBezTo>
                      <a:pt x="948489" y="575672"/>
                      <a:pt x="913167" y="611152"/>
                      <a:pt x="913167" y="654852"/>
                    </a:cubicBezTo>
                    <a:cubicBezTo>
                      <a:pt x="913167" y="698551"/>
                      <a:pt x="948489" y="734031"/>
                      <a:pt x="992188" y="734227"/>
                    </a:cubicBezTo>
                    <a:close/>
                    <a:moveTo>
                      <a:pt x="256580" y="8"/>
                    </a:moveTo>
                    <a:lnTo>
                      <a:pt x="256580" y="8"/>
                    </a:lnTo>
                    <a:cubicBezTo>
                      <a:pt x="173861" y="0"/>
                      <a:pt x="99814" y="51304"/>
                      <a:pt x="70763" y="128754"/>
                    </a:cubicBezTo>
                    <a:lnTo>
                      <a:pt x="0" y="317508"/>
                    </a:lnTo>
                    <a:lnTo>
                      <a:pt x="0" y="635008"/>
                    </a:lnTo>
                    <a:cubicBezTo>
                      <a:pt x="0" y="656927"/>
                      <a:pt x="17769" y="674696"/>
                      <a:pt x="39688" y="674696"/>
                    </a:cubicBezTo>
                    <a:lnTo>
                      <a:pt x="80566" y="674696"/>
                    </a:lnTo>
                    <a:cubicBezTo>
                      <a:pt x="90439" y="754194"/>
                      <a:pt x="157996" y="813879"/>
                      <a:pt x="238105" y="813879"/>
                    </a:cubicBezTo>
                    <a:cubicBezTo>
                      <a:pt x="318214" y="813879"/>
                      <a:pt x="385771" y="754194"/>
                      <a:pt x="395645" y="674696"/>
                    </a:cubicBezTo>
                    <a:lnTo>
                      <a:pt x="834668" y="674696"/>
                    </a:lnTo>
                    <a:cubicBezTo>
                      <a:pt x="844614" y="754123"/>
                      <a:pt x="912139" y="813721"/>
                      <a:pt x="992188" y="813721"/>
                    </a:cubicBezTo>
                    <a:cubicBezTo>
                      <a:pt x="1072236" y="813721"/>
                      <a:pt x="1139761" y="754123"/>
                      <a:pt x="1149707" y="674696"/>
                    </a:cubicBezTo>
                    <a:lnTo>
                      <a:pt x="1230312" y="674696"/>
                    </a:lnTo>
                    <a:cubicBezTo>
                      <a:pt x="1252231" y="674696"/>
                      <a:pt x="1270000" y="656927"/>
                      <a:pt x="1270000" y="635008"/>
                    </a:cubicBezTo>
                    <a:lnTo>
                      <a:pt x="1270000" y="476258"/>
                    </a:lnTo>
                    <a:cubicBezTo>
                      <a:pt x="1270000" y="388583"/>
                      <a:pt x="1198925" y="317508"/>
                      <a:pt x="1111250" y="317508"/>
                    </a:cubicBezTo>
                    <a:lnTo>
                      <a:pt x="952500" y="317508"/>
                    </a:lnTo>
                    <a:lnTo>
                      <a:pt x="881737" y="128754"/>
                    </a:lnTo>
                    <a:cubicBezTo>
                      <a:pt x="852686" y="51304"/>
                      <a:pt x="778639" y="0"/>
                      <a:pt x="695920" y="8"/>
                    </a:cubicBezTo>
                    <a:lnTo>
                      <a:pt x="256580" y="8"/>
                    </a:lnTo>
                    <a:close/>
                    <a:moveTo>
                      <a:pt x="238125" y="773914"/>
                    </a:moveTo>
                    <a:cubicBezTo>
                      <a:pt x="195461" y="774105"/>
                      <a:pt x="155956" y="751454"/>
                      <a:pt x="134569" y="714537"/>
                    </a:cubicBezTo>
                    <a:cubicBezTo>
                      <a:pt x="113182" y="677621"/>
                      <a:pt x="113182" y="632083"/>
                      <a:pt x="134569" y="595166"/>
                    </a:cubicBezTo>
                    <a:cubicBezTo>
                      <a:pt x="155956" y="558250"/>
                      <a:pt x="195461" y="535598"/>
                      <a:pt x="238125" y="535789"/>
                    </a:cubicBezTo>
                    <a:cubicBezTo>
                      <a:pt x="303674" y="536082"/>
                      <a:pt x="356656" y="589303"/>
                      <a:pt x="356656" y="654852"/>
                    </a:cubicBezTo>
                    <a:cubicBezTo>
                      <a:pt x="356656" y="720401"/>
                      <a:pt x="303674" y="773621"/>
                      <a:pt x="238125" y="773914"/>
                    </a:cubicBezTo>
                    <a:close/>
                    <a:moveTo>
                      <a:pt x="1111250" y="654852"/>
                    </a:moveTo>
                    <a:cubicBezTo>
                      <a:pt x="1111441" y="697516"/>
                      <a:pt x="1088789" y="737020"/>
                      <a:pt x="1051873" y="758408"/>
                    </a:cubicBezTo>
                    <a:cubicBezTo>
                      <a:pt x="1014957" y="779795"/>
                      <a:pt x="969418" y="779795"/>
                      <a:pt x="932502" y="758408"/>
                    </a:cubicBezTo>
                    <a:cubicBezTo>
                      <a:pt x="895586" y="737020"/>
                      <a:pt x="872934" y="697516"/>
                      <a:pt x="873125" y="654852"/>
                    </a:cubicBezTo>
                    <a:cubicBezTo>
                      <a:pt x="873418" y="589303"/>
                      <a:pt x="926638" y="536321"/>
                      <a:pt x="992188" y="536321"/>
                    </a:cubicBezTo>
                    <a:cubicBezTo>
                      <a:pt x="1057737" y="536321"/>
                      <a:pt x="1110957" y="589303"/>
                      <a:pt x="1111250" y="654852"/>
                    </a:cubicBezTo>
                    <a:close/>
                    <a:moveTo>
                      <a:pt x="476250" y="79383"/>
                    </a:moveTo>
                    <a:lnTo>
                      <a:pt x="476250" y="317508"/>
                    </a:lnTo>
                    <a:lnTo>
                      <a:pt x="84693" y="317508"/>
                    </a:lnTo>
                    <a:lnTo>
                      <a:pt x="145097" y="156655"/>
                    </a:lnTo>
                    <a:cubicBezTo>
                      <a:pt x="162519" y="110178"/>
                      <a:pt x="206945" y="79385"/>
                      <a:pt x="256580" y="79383"/>
                    </a:cubicBezTo>
                    <a:lnTo>
                      <a:pt x="476250" y="79383"/>
                    </a:lnTo>
                    <a:close/>
                    <a:moveTo>
                      <a:pt x="555625" y="79383"/>
                    </a:moveTo>
                    <a:lnTo>
                      <a:pt x="695920" y="79383"/>
                    </a:lnTo>
                    <a:cubicBezTo>
                      <a:pt x="745555" y="79385"/>
                      <a:pt x="789981" y="110178"/>
                      <a:pt x="807403" y="156655"/>
                    </a:cubicBezTo>
                    <a:lnTo>
                      <a:pt x="867569" y="317508"/>
                    </a:lnTo>
                    <a:lnTo>
                      <a:pt x="555625" y="317508"/>
                    </a:lnTo>
                    <a:lnTo>
                      <a:pt x="555625" y="79383"/>
                    </a:lnTo>
                    <a:close/>
                    <a:moveTo>
                      <a:pt x="1651000" y="654852"/>
                    </a:moveTo>
                    <a:cubicBezTo>
                      <a:pt x="1651127" y="626409"/>
                      <a:pt x="1636026" y="600073"/>
                      <a:pt x="1611415" y="585815"/>
                    </a:cubicBezTo>
                    <a:cubicBezTo>
                      <a:pt x="1586804" y="571556"/>
                      <a:pt x="1556446" y="571556"/>
                      <a:pt x="1531835" y="585815"/>
                    </a:cubicBezTo>
                    <a:cubicBezTo>
                      <a:pt x="1507224" y="600073"/>
                      <a:pt x="1492123" y="626409"/>
                      <a:pt x="1492250" y="654852"/>
                    </a:cubicBezTo>
                    <a:cubicBezTo>
                      <a:pt x="1492445" y="698551"/>
                      <a:pt x="1527925" y="733873"/>
                      <a:pt x="1571625" y="733873"/>
                    </a:cubicBezTo>
                    <a:cubicBezTo>
                      <a:pt x="1615325" y="733873"/>
                      <a:pt x="1650805" y="698551"/>
                      <a:pt x="1651000" y="654852"/>
                    </a:cubicBezTo>
                    <a:close/>
                    <a:moveTo>
                      <a:pt x="2325688" y="734227"/>
                    </a:moveTo>
                    <a:cubicBezTo>
                      <a:pt x="2354130" y="734354"/>
                      <a:pt x="2380467" y="719253"/>
                      <a:pt x="2394725" y="694642"/>
                    </a:cubicBezTo>
                    <a:cubicBezTo>
                      <a:pt x="2408983" y="670031"/>
                      <a:pt x="2408983" y="639672"/>
                      <a:pt x="2394725" y="615061"/>
                    </a:cubicBezTo>
                    <a:cubicBezTo>
                      <a:pt x="2380467" y="590450"/>
                      <a:pt x="2354130" y="575350"/>
                      <a:pt x="2325688" y="575477"/>
                    </a:cubicBezTo>
                    <a:cubicBezTo>
                      <a:pt x="2281989" y="575672"/>
                      <a:pt x="2246667" y="611152"/>
                      <a:pt x="2246667" y="654852"/>
                    </a:cubicBezTo>
                    <a:cubicBezTo>
                      <a:pt x="2246667" y="698551"/>
                      <a:pt x="2281989" y="734031"/>
                      <a:pt x="2325688" y="734227"/>
                    </a:cubicBezTo>
                    <a:close/>
                    <a:moveTo>
                      <a:pt x="1590080" y="8"/>
                    </a:moveTo>
                    <a:lnTo>
                      <a:pt x="1590080" y="8"/>
                    </a:lnTo>
                    <a:cubicBezTo>
                      <a:pt x="1507361" y="0"/>
                      <a:pt x="1433314" y="51304"/>
                      <a:pt x="1404263" y="128754"/>
                    </a:cubicBezTo>
                    <a:lnTo>
                      <a:pt x="1333500" y="317508"/>
                    </a:lnTo>
                    <a:lnTo>
                      <a:pt x="1333500" y="635008"/>
                    </a:lnTo>
                    <a:cubicBezTo>
                      <a:pt x="1333500" y="656927"/>
                      <a:pt x="1351269" y="674696"/>
                      <a:pt x="1373188" y="674696"/>
                    </a:cubicBezTo>
                    <a:lnTo>
                      <a:pt x="1414066" y="674696"/>
                    </a:lnTo>
                    <a:cubicBezTo>
                      <a:pt x="1423939" y="754194"/>
                      <a:pt x="1491496" y="813879"/>
                      <a:pt x="1571605" y="813879"/>
                    </a:cubicBezTo>
                    <a:cubicBezTo>
                      <a:pt x="1651714" y="813879"/>
                      <a:pt x="1719271" y="754194"/>
                      <a:pt x="1729145" y="674696"/>
                    </a:cubicBezTo>
                    <a:lnTo>
                      <a:pt x="2168168" y="674696"/>
                    </a:lnTo>
                    <a:cubicBezTo>
                      <a:pt x="2178114" y="754123"/>
                      <a:pt x="2245639" y="813721"/>
                      <a:pt x="2325688" y="813721"/>
                    </a:cubicBezTo>
                    <a:cubicBezTo>
                      <a:pt x="2405736" y="813721"/>
                      <a:pt x="2473261" y="754123"/>
                      <a:pt x="2483207" y="674696"/>
                    </a:cubicBezTo>
                    <a:lnTo>
                      <a:pt x="2563812" y="674696"/>
                    </a:lnTo>
                    <a:cubicBezTo>
                      <a:pt x="2585731" y="674696"/>
                      <a:pt x="2603500" y="656927"/>
                      <a:pt x="2603500" y="635008"/>
                    </a:cubicBezTo>
                    <a:lnTo>
                      <a:pt x="2603500" y="476258"/>
                    </a:lnTo>
                    <a:cubicBezTo>
                      <a:pt x="2603500" y="388583"/>
                      <a:pt x="2532425" y="317508"/>
                      <a:pt x="2444750" y="317508"/>
                    </a:cubicBezTo>
                    <a:lnTo>
                      <a:pt x="2286000" y="317508"/>
                    </a:lnTo>
                    <a:lnTo>
                      <a:pt x="2215237" y="128754"/>
                    </a:lnTo>
                    <a:cubicBezTo>
                      <a:pt x="2186186" y="51304"/>
                      <a:pt x="2112139" y="0"/>
                      <a:pt x="2029420" y="8"/>
                    </a:cubicBezTo>
                    <a:lnTo>
                      <a:pt x="1590080" y="8"/>
                    </a:lnTo>
                    <a:close/>
                    <a:moveTo>
                      <a:pt x="1571625" y="773914"/>
                    </a:moveTo>
                    <a:cubicBezTo>
                      <a:pt x="1528961" y="774105"/>
                      <a:pt x="1489456" y="751454"/>
                      <a:pt x="1468069" y="714537"/>
                    </a:cubicBezTo>
                    <a:cubicBezTo>
                      <a:pt x="1446682" y="677621"/>
                      <a:pt x="1446682" y="632083"/>
                      <a:pt x="1468069" y="595166"/>
                    </a:cubicBezTo>
                    <a:cubicBezTo>
                      <a:pt x="1489456" y="558250"/>
                      <a:pt x="1528961" y="535598"/>
                      <a:pt x="1571625" y="535789"/>
                    </a:cubicBezTo>
                    <a:cubicBezTo>
                      <a:pt x="1637174" y="536082"/>
                      <a:pt x="1690156" y="589303"/>
                      <a:pt x="1690156" y="654852"/>
                    </a:cubicBezTo>
                    <a:cubicBezTo>
                      <a:pt x="1690156" y="720401"/>
                      <a:pt x="1637174" y="773621"/>
                      <a:pt x="1571625" y="773914"/>
                    </a:cubicBezTo>
                    <a:close/>
                    <a:moveTo>
                      <a:pt x="2444750" y="654852"/>
                    </a:moveTo>
                    <a:cubicBezTo>
                      <a:pt x="2444941" y="697516"/>
                      <a:pt x="2422289" y="737020"/>
                      <a:pt x="2385373" y="758408"/>
                    </a:cubicBezTo>
                    <a:cubicBezTo>
                      <a:pt x="2348457" y="779795"/>
                      <a:pt x="2302918" y="779795"/>
                      <a:pt x="2266002" y="758408"/>
                    </a:cubicBezTo>
                    <a:cubicBezTo>
                      <a:pt x="2229086" y="737020"/>
                      <a:pt x="2206434" y="697516"/>
                      <a:pt x="2206625" y="654852"/>
                    </a:cubicBezTo>
                    <a:cubicBezTo>
                      <a:pt x="2206918" y="589303"/>
                      <a:pt x="2260138" y="536321"/>
                      <a:pt x="2325688" y="536321"/>
                    </a:cubicBezTo>
                    <a:cubicBezTo>
                      <a:pt x="2391237" y="536321"/>
                      <a:pt x="2444457" y="589303"/>
                      <a:pt x="2444750" y="654852"/>
                    </a:cubicBezTo>
                    <a:close/>
                    <a:moveTo>
                      <a:pt x="1809750" y="79383"/>
                    </a:moveTo>
                    <a:lnTo>
                      <a:pt x="1809750" y="317508"/>
                    </a:lnTo>
                    <a:lnTo>
                      <a:pt x="1418193" y="317508"/>
                    </a:lnTo>
                    <a:lnTo>
                      <a:pt x="1478597" y="156655"/>
                    </a:lnTo>
                    <a:cubicBezTo>
                      <a:pt x="1496019" y="110178"/>
                      <a:pt x="1540445" y="79385"/>
                      <a:pt x="1590080" y="79383"/>
                    </a:cubicBezTo>
                    <a:lnTo>
                      <a:pt x="1809750" y="79383"/>
                    </a:lnTo>
                    <a:close/>
                    <a:moveTo>
                      <a:pt x="1889125" y="79383"/>
                    </a:moveTo>
                    <a:lnTo>
                      <a:pt x="2029420" y="79383"/>
                    </a:lnTo>
                    <a:cubicBezTo>
                      <a:pt x="2079055" y="79385"/>
                      <a:pt x="2123481" y="110178"/>
                      <a:pt x="2140903" y="156655"/>
                    </a:cubicBezTo>
                    <a:lnTo>
                      <a:pt x="2201069" y="317508"/>
                    </a:lnTo>
                    <a:lnTo>
                      <a:pt x="1889125" y="317508"/>
                    </a:lnTo>
                    <a:lnTo>
                      <a:pt x="1889125" y="79383"/>
                    </a:lnTo>
                    <a:close/>
                    <a:moveTo>
                      <a:pt x="2984500" y="654852"/>
                    </a:moveTo>
                    <a:cubicBezTo>
                      <a:pt x="2984627" y="626409"/>
                      <a:pt x="2969526" y="600073"/>
                      <a:pt x="2944916" y="585815"/>
                    </a:cubicBezTo>
                    <a:cubicBezTo>
                      <a:pt x="2920305" y="571556"/>
                      <a:pt x="2889945" y="571556"/>
                      <a:pt x="2865334" y="585815"/>
                    </a:cubicBezTo>
                    <a:cubicBezTo>
                      <a:pt x="2840724" y="600073"/>
                      <a:pt x="2825623" y="626409"/>
                      <a:pt x="2825750" y="654852"/>
                    </a:cubicBezTo>
                    <a:cubicBezTo>
                      <a:pt x="2825945" y="698551"/>
                      <a:pt x="2861425" y="733873"/>
                      <a:pt x="2905125" y="733873"/>
                    </a:cubicBezTo>
                    <a:cubicBezTo>
                      <a:pt x="2948825" y="733873"/>
                      <a:pt x="2984305" y="698551"/>
                      <a:pt x="2984500" y="654852"/>
                    </a:cubicBezTo>
                    <a:close/>
                    <a:moveTo>
                      <a:pt x="3659188" y="734227"/>
                    </a:moveTo>
                    <a:cubicBezTo>
                      <a:pt x="3687630" y="734354"/>
                      <a:pt x="3713966" y="719253"/>
                      <a:pt x="3728224" y="694642"/>
                    </a:cubicBezTo>
                    <a:cubicBezTo>
                      <a:pt x="3742482" y="670031"/>
                      <a:pt x="3742482" y="639672"/>
                      <a:pt x="3728224" y="615061"/>
                    </a:cubicBezTo>
                    <a:cubicBezTo>
                      <a:pt x="3713966" y="590450"/>
                      <a:pt x="3687630" y="575350"/>
                      <a:pt x="3659188" y="575477"/>
                    </a:cubicBezTo>
                    <a:cubicBezTo>
                      <a:pt x="3615489" y="575672"/>
                      <a:pt x="3580167" y="611152"/>
                      <a:pt x="3580167" y="654852"/>
                    </a:cubicBezTo>
                    <a:cubicBezTo>
                      <a:pt x="3580167" y="698551"/>
                      <a:pt x="3615489" y="734031"/>
                      <a:pt x="3659188" y="734227"/>
                    </a:cubicBezTo>
                    <a:close/>
                    <a:moveTo>
                      <a:pt x="2923580" y="8"/>
                    </a:moveTo>
                    <a:lnTo>
                      <a:pt x="2923580" y="8"/>
                    </a:lnTo>
                    <a:cubicBezTo>
                      <a:pt x="2840861" y="0"/>
                      <a:pt x="2766814" y="51305"/>
                      <a:pt x="2737763" y="128754"/>
                    </a:cubicBezTo>
                    <a:lnTo>
                      <a:pt x="2667000" y="317508"/>
                    </a:lnTo>
                    <a:lnTo>
                      <a:pt x="2667000" y="635008"/>
                    </a:lnTo>
                    <a:cubicBezTo>
                      <a:pt x="2667000" y="656927"/>
                      <a:pt x="2684769" y="674696"/>
                      <a:pt x="2706688" y="674696"/>
                    </a:cubicBezTo>
                    <a:lnTo>
                      <a:pt x="2747566" y="674696"/>
                    </a:lnTo>
                    <a:cubicBezTo>
                      <a:pt x="2757439" y="754194"/>
                      <a:pt x="2824996" y="813879"/>
                      <a:pt x="2905105" y="813879"/>
                    </a:cubicBezTo>
                    <a:cubicBezTo>
                      <a:pt x="2985215" y="813879"/>
                      <a:pt x="3052771" y="754194"/>
                      <a:pt x="3062645" y="674696"/>
                    </a:cubicBezTo>
                    <a:lnTo>
                      <a:pt x="3501668" y="674696"/>
                    </a:lnTo>
                    <a:cubicBezTo>
                      <a:pt x="3511614" y="754123"/>
                      <a:pt x="3579140" y="813721"/>
                      <a:pt x="3659188" y="813721"/>
                    </a:cubicBezTo>
                    <a:cubicBezTo>
                      <a:pt x="3739235" y="813721"/>
                      <a:pt x="3806761" y="754123"/>
                      <a:pt x="3816707" y="674696"/>
                    </a:cubicBezTo>
                    <a:lnTo>
                      <a:pt x="3897312" y="674696"/>
                    </a:lnTo>
                    <a:cubicBezTo>
                      <a:pt x="3919231" y="674696"/>
                      <a:pt x="3937000" y="656927"/>
                      <a:pt x="3937000" y="635008"/>
                    </a:cubicBezTo>
                    <a:lnTo>
                      <a:pt x="3937000" y="476258"/>
                    </a:lnTo>
                    <a:cubicBezTo>
                      <a:pt x="3937000" y="388583"/>
                      <a:pt x="3865925" y="317508"/>
                      <a:pt x="3778250" y="317508"/>
                    </a:cubicBezTo>
                    <a:lnTo>
                      <a:pt x="3619500" y="317508"/>
                    </a:lnTo>
                    <a:lnTo>
                      <a:pt x="3548737" y="128754"/>
                    </a:lnTo>
                    <a:cubicBezTo>
                      <a:pt x="3519686" y="51305"/>
                      <a:pt x="3445639" y="0"/>
                      <a:pt x="3362920" y="8"/>
                    </a:cubicBezTo>
                    <a:lnTo>
                      <a:pt x="2923580" y="8"/>
                    </a:lnTo>
                    <a:close/>
                    <a:moveTo>
                      <a:pt x="2905125" y="773914"/>
                    </a:moveTo>
                    <a:cubicBezTo>
                      <a:pt x="2862461" y="774105"/>
                      <a:pt x="2822956" y="751454"/>
                      <a:pt x="2801569" y="714537"/>
                    </a:cubicBezTo>
                    <a:cubicBezTo>
                      <a:pt x="2780182" y="677621"/>
                      <a:pt x="2780182" y="632083"/>
                      <a:pt x="2801569" y="595166"/>
                    </a:cubicBezTo>
                    <a:cubicBezTo>
                      <a:pt x="2822956" y="558250"/>
                      <a:pt x="2862461" y="535598"/>
                      <a:pt x="2905125" y="535789"/>
                    </a:cubicBezTo>
                    <a:cubicBezTo>
                      <a:pt x="2970674" y="536082"/>
                      <a:pt x="3023657" y="589303"/>
                      <a:pt x="3023657" y="654852"/>
                    </a:cubicBezTo>
                    <a:cubicBezTo>
                      <a:pt x="3023657" y="720401"/>
                      <a:pt x="2970674" y="773621"/>
                      <a:pt x="2905125" y="773914"/>
                    </a:cubicBezTo>
                    <a:close/>
                    <a:moveTo>
                      <a:pt x="3778250" y="654852"/>
                    </a:moveTo>
                    <a:cubicBezTo>
                      <a:pt x="3778441" y="697516"/>
                      <a:pt x="3755789" y="737020"/>
                      <a:pt x="3718873" y="758408"/>
                    </a:cubicBezTo>
                    <a:cubicBezTo>
                      <a:pt x="3681957" y="779795"/>
                      <a:pt x="3636418" y="779795"/>
                      <a:pt x="3599502" y="758408"/>
                    </a:cubicBezTo>
                    <a:cubicBezTo>
                      <a:pt x="3562586" y="737020"/>
                      <a:pt x="3539934" y="697516"/>
                      <a:pt x="3540125" y="654852"/>
                    </a:cubicBezTo>
                    <a:cubicBezTo>
                      <a:pt x="3540418" y="589303"/>
                      <a:pt x="3593638" y="536321"/>
                      <a:pt x="3659188" y="536321"/>
                    </a:cubicBezTo>
                    <a:cubicBezTo>
                      <a:pt x="3724737" y="536321"/>
                      <a:pt x="3777957" y="589303"/>
                      <a:pt x="3778250" y="654852"/>
                    </a:cubicBezTo>
                    <a:close/>
                    <a:moveTo>
                      <a:pt x="3143250" y="79383"/>
                    </a:moveTo>
                    <a:lnTo>
                      <a:pt x="3143250" y="317508"/>
                    </a:lnTo>
                    <a:lnTo>
                      <a:pt x="2751693" y="317508"/>
                    </a:lnTo>
                    <a:lnTo>
                      <a:pt x="2812097" y="156655"/>
                    </a:lnTo>
                    <a:cubicBezTo>
                      <a:pt x="2829519" y="110178"/>
                      <a:pt x="2873946" y="79385"/>
                      <a:pt x="2923580" y="79383"/>
                    </a:cubicBezTo>
                    <a:lnTo>
                      <a:pt x="3143250" y="79383"/>
                    </a:lnTo>
                    <a:close/>
                    <a:moveTo>
                      <a:pt x="3222625" y="79383"/>
                    </a:moveTo>
                    <a:lnTo>
                      <a:pt x="3362920" y="79383"/>
                    </a:lnTo>
                    <a:cubicBezTo>
                      <a:pt x="3412554" y="79385"/>
                      <a:pt x="3456981" y="110178"/>
                      <a:pt x="3474403" y="156655"/>
                    </a:cubicBezTo>
                    <a:lnTo>
                      <a:pt x="3534569" y="317508"/>
                    </a:lnTo>
                    <a:lnTo>
                      <a:pt x="3222625" y="317508"/>
                    </a:lnTo>
                    <a:lnTo>
                      <a:pt x="3222625" y="79383"/>
                    </a:lnTo>
                    <a:close/>
                    <a:moveTo>
                      <a:pt x="4318000" y="654852"/>
                    </a:moveTo>
                    <a:cubicBezTo>
                      <a:pt x="4318127" y="626409"/>
                      <a:pt x="4303026" y="600073"/>
                      <a:pt x="4278416" y="585815"/>
                    </a:cubicBezTo>
                    <a:cubicBezTo>
                      <a:pt x="4253805" y="571556"/>
                      <a:pt x="4223445" y="571556"/>
                      <a:pt x="4198834" y="585815"/>
                    </a:cubicBezTo>
                    <a:cubicBezTo>
                      <a:pt x="4174224" y="600073"/>
                      <a:pt x="4159123" y="626409"/>
                      <a:pt x="4159250" y="654852"/>
                    </a:cubicBezTo>
                    <a:cubicBezTo>
                      <a:pt x="4159445" y="698551"/>
                      <a:pt x="4194925" y="733873"/>
                      <a:pt x="4238625" y="733873"/>
                    </a:cubicBezTo>
                    <a:cubicBezTo>
                      <a:pt x="4282325" y="733873"/>
                      <a:pt x="4317805" y="698551"/>
                      <a:pt x="4318000" y="654852"/>
                    </a:cubicBezTo>
                    <a:close/>
                    <a:moveTo>
                      <a:pt x="4992688" y="734227"/>
                    </a:moveTo>
                    <a:cubicBezTo>
                      <a:pt x="5021130" y="734354"/>
                      <a:pt x="5047466" y="719253"/>
                      <a:pt x="5061724" y="694642"/>
                    </a:cubicBezTo>
                    <a:cubicBezTo>
                      <a:pt x="5075982" y="670031"/>
                      <a:pt x="5075982" y="639672"/>
                      <a:pt x="5061724" y="615061"/>
                    </a:cubicBezTo>
                    <a:cubicBezTo>
                      <a:pt x="5047466" y="590450"/>
                      <a:pt x="5021130" y="575350"/>
                      <a:pt x="4992688" y="575477"/>
                    </a:cubicBezTo>
                    <a:cubicBezTo>
                      <a:pt x="4948989" y="575672"/>
                      <a:pt x="4913667" y="611152"/>
                      <a:pt x="4913667" y="654852"/>
                    </a:cubicBezTo>
                    <a:cubicBezTo>
                      <a:pt x="4913667" y="698551"/>
                      <a:pt x="4948989" y="734031"/>
                      <a:pt x="4992688" y="734227"/>
                    </a:cubicBezTo>
                    <a:close/>
                    <a:moveTo>
                      <a:pt x="4257080" y="8"/>
                    </a:moveTo>
                    <a:lnTo>
                      <a:pt x="4257080" y="8"/>
                    </a:lnTo>
                    <a:cubicBezTo>
                      <a:pt x="4174361" y="0"/>
                      <a:pt x="4100314" y="51305"/>
                      <a:pt x="4071263" y="128754"/>
                    </a:cubicBezTo>
                    <a:lnTo>
                      <a:pt x="4000500" y="317508"/>
                    </a:lnTo>
                    <a:lnTo>
                      <a:pt x="4000500" y="635008"/>
                    </a:lnTo>
                    <a:cubicBezTo>
                      <a:pt x="4000500" y="656927"/>
                      <a:pt x="4018269" y="674696"/>
                      <a:pt x="4040188" y="674696"/>
                    </a:cubicBezTo>
                    <a:lnTo>
                      <a:pt x="4081066" y="674696"/>
                    </a:lnTo>
                    <a:cubicBezTo>
                      <a:pt x="4090939" y="754194"/>
                      <a:pt x="4158496" y="813879"/>
                      <a:pt x="4238605" y="813879"/>
                    </a:cubicBezTo>
                    <a:cubicBezTo>
                      <a:pt x="4318715" y="813879"/>
                      <a:pt x="4386271" y="754194"/>
                      <a:pt x="4396145" y="674696"/>
                    </a:cubicBezTo>
                    <a:lnTo>
                      <a:pt x="4835168" y="674696"/>
                    </a:lnTo>
                    <a:cubicBezTo>
                      <a:pt x="4845114" y="754123"/>
                      <a:pt x="4912640" y="813721"/>
                      <a:pt x="4992688" y="813721"/>
                    </a:cubicBezTo>
                    <a:cubicBezTo>
                      <a:pt x="5072735" y="813721"/>
                      <a:pt x="5140261" y="754123"/>
                      <a:pt x="5150207" y="674696"/>
                    </a:cubicBezTo>
                    <a:lnTo>
                      <a:pt x="5230812" y="674696"/>
                    </a:lnTo>
                    <a:cubicBezTo>
                      <a:pt x="5252731" y="674696"/>
                      <a:pt x="5270500" y="656927"/>
                      <a:pt x="5270500" y="635008"/>
                    </a:cubicBezTo>
                    <a:lnTo>
                      <a:pt x="5270500" y="476258"/>
                    </a:lnTo>
                    <a:cubicBezTo>
                      <a:pt x="5270500" y="388583"/>
                      <a:pt x="5199425" y="317508"/>
                      <a:pt x="5111750" y="317508"/>
                    </a:cubicBezTo>
                    <a:lnTo>
                      <a:pt x="4953000" y="317508"/>
                    </a:lnTo>
                    <a:lnTo>
                      <a:pt x="4882237" y="128754"/>
                    </a:lnTo>
                    <a:cubicBezTo>
                      <a:pt x="4853186" y="51305"/>
                      <a:pt x="4779139" y="0"/>
                      <a:pt x="4696420" y="8"/>
                    </a:cubicBezTo>
                    <a:lnTo>
                      <a:pt x="4257080" y="8"/>
                    </a:lnTo>
                    <a:close/>
                    <a:moveTo>
                      <a:pt x="4238625" y="773914"/>
                    </a:moveTo>
                    <a:cubicBezTo>
                      <a:pt x="4195961" y="774105"/>
                      <a:pt x="4156456" y="751454"/>
                      <a:pt x="4135069" y="714537"/>
                    </a:cubicBezTo>
                    <a:cubicBezTo>
                      <a:pt x="4113682" y="677621"/>
                      <a:pt x="4113682" y="632083"/>
                      <a:pt x="4135069" y="595166"/>
                    </a:cubicBezTo>
                    <a:cubicBezTo>
                      <a:pt x="4156456" y="558250"/>
                      <a:pt x="4195961" y="535598"/>
                      <a:pt x="4238625" y="535789"/>
                    </a:cubicBezTo>
                    <a:cubicBezTo>
                      <a:pt x="4304174" y="536082"/>
                      <a:pt x="4357157" y="589303"/>
                      <a:pt x="4357157" y="654852"/>
                    </a:cubicBezTo>
                    <a:cubicBezTo>
                      <a:pt x="4357157" y="720401"/>
                      <a:pt x="4304174" y="773621"/>
                      <a:pt x="4238625" y="773914"/>
                    </a:cubicBezTo>
                    <a:close/>
                    <a:moveTo>
                      <a:pt x="5111750" y="654852"/>
                    </a:moveTo>
                    <a:cubicBezTo>
                      <a:pt x="5111941" y="697516"/>
                      <a:pt x="5089289" y="737020"/>
                      <a:pt x="5052373" y="758408"/>
                    </a:cubicBezTo>
                    <a:cubicBezTo>
                      <a:pt x="5015457" y="779795"/>
                      <a:pt x="4969918" y="779795"/>
                      <a:pt x="4933002" y="758408"/>
                    </a:cubicBezTo>
                    <a:cubicBezTo>
                      <a:pt x="4896086" y="737020"/>
                      <a:pt x="4873434" y="697516"/>
                      <a:pt x="4873625" y="654852"/>
                    </a:cubicBezTo>
                    <a:cubicBezTo>
                      <a:pt x="4873918" y="589303"/>
                      <a:pt x="4927138" y="536321"/>
                      <a:pt x="4992688" y="536321"/>
                    </a:cubicBezTo>
                    <a:cubicBezTo>
                      <a:pt x="5058237" y="536321"/>
                      <a:pt x="5111457" y="589303"/>
                      <a:pt x="5111750" y="654852"/>
                    </a:cubicBezTo>
                    <a:close/>
                    <a:moveTo>
                      <a:pt x="4476750" y="79383"/>
                    </a:moveTo>
                    <a:lnTo>
                      <a:pt x="4476750" y="317508"/>
                    </a:lnTo>
                    <a:lnTo>
                      <a:pt x="4085193" y="317508"/>
                    </a:lnTo>
                    <a:lnTo>
                      <a:pt x="4145597" y="156655"/>
                    </a:lnTo>
                    <a:cubicBezTo>
                      <a:pt x="4163019" y="110178"/>
                      <a:pt x="4207446" y="79385"/>
                      <a:pt x="4257080" y="79383"/>
                    </a:cubicBezTo>
                    <a:lnTo>
                      <a:pt x="4476750" y="79383"/>
                    </a:lnTo>
                    <a:close/>
                    <a:moveTo>
                      <a:pt x="4556125" y="79383"/>
                    </a:moveTo>
                    <a:lnTo>
                      <a:pt x="4696420" y="79383"/>
                    </a:lnTo>
                    <a:cubicBezTo>
                      <a:pt x="4746054" y="79385"/>
                      <a:pt x="4790481" y="110178"/>
                      <a:pt x="4807903" y="156655"/>
                    </a:cubicBezTo>
                    <a:lnTo>
                      <a:pt x="4868069" y="317508"/>
                    </a:lnTo>
                    <a:lnTo>
                      <a:pt x="4556125" y="317508"/>
                    </a:lnTo>
                    <a:lnTo>
                      <a:pt x="4556125" y="79383"/>
                    </a:lnTo>
                    <a:close/>
                    <a:moveTo>
                      <a:pt x="5651500" y="654852"/>
                    </a:moveTo>
                    <a:cubicBezTo>
                      <a:pt x="5651627" y="626409"/>
                      <a:pt x="5636526" y="600073"/>
                      <a:pt x="5611916" y="585815"/>
                    </a:cubicBezTo>
                    <a:cubicBezTo>
                      <a:pt x="5587305" y="571556"/>
                      <a:pt x="5556945" y="571556"/>
                      <a:pt x="5532334" y="585815"/>
                    </a:cubicBezTo>
                    <a:cubicBezTo>
                      <a:pt x="5507724" y="600073"/>
                      <a:pt x="5492623" y="626409"/>
                      <a:pt x="5492750" y="654852"/>
                    </a:cubicBezTo>
                    <a:cubicBezTo>
                      <a:pt x="5492945" y="698551"/>
                      <a:pt x="5528425" y="733873"/>
                      <a:pt x="5572125" y="733873"/>
                    </a:cubicBezTo>
                    <a:cubicBezTo>
                      <a:pt x="5615825" y="733873"/>
                      <a:pt x="5651305" y="698551"/>
                      <a:pt x="5651500" y="654852"/>
                    </a:cubicBezTo>
                    <a:close/>
                    <a:moveTo>
                      <a:pt x="6326188" y="734227"/>
                    </a:moveTo>
                    <a:cubicBezTo>
                      <a:pt x="6354630" y="734354"/>
                      <a:pt x="6380966" y="719253"/>
                      <a:pt x="6395224" y="694642"/>
                    </a:cubicBezTo>
                    <a:cubicBezTo>
                      <a:pt x="6409482" y="670031"/>
                      <a:pt x="6409482" y="639672"/>
                      <a:pt x="6395224" y="615061"/>
                    </a:cubicBezTo>
                    <a:cubicBezTo>
                      <a:pt x="6380966" y="590450"/>
                      <a:pt x="6354630" y="575350"/>
                      <a:pt x="6326188" y="575477"/>
                    </a:cubicBezTo>
                    <a:cubicBezTo>
                      <a:pt x="6282489" y="575672"/>
                      <a:pt x="6247167" y="611152"/>
                      <a:pt x="6247167" y="654852"/>
                    </a:cubicBezTo>
                    <a:cubicBezTo>
                      <a:pt x="6247167" y="698551"/>
                      <a:pt x="6282489" y="734031"/>
                      <a:pt x="6326188" y="734227"/>
                    </a:cubicBezTo>
                    <a:close/>
                    <a:moveTo>
                      <a:pt x="5590580" y="8"/>
                    </a:moveTo>
                    <a:lnTo>
                      <a:pt x="5590580" y="8"/>
                    </a:lnTo>
                    <a:cubicBezTo>
                      <a:pt x="5507861" y="0"/>
                      <a:pt x="5433814" y="51305"/>
                      <a:pt x="5404763" y="128754"/>
                    </a:cubicBezTo>
                    <a:lnTo>
                      <a:pt x="5334000" y="317508"/>
                    </a:lnTo>
                    <a:lnTo>
                      <a:pt x="5334000" y="635008"/>
                    </a:lnTo>
                    <a:cubicBezTo>
                      <a:pt x="5334000" y="656927"/>
                      <a:pt x="5351769" y="674696"/>
                      <a:pt x="5373688" y="674696"/>
                    </a:cubicBezTo>
                    <a:lnTo>
                      <a:pt x="5414566" y="674696"/>
                    </a:lnTo>
                    <a:cubicBezTo>
                      <a:pt x="5424439" y="754194"/>
                      <a:pt x="5491996" y="813879"/>
                      <a:pt x="5572105" y="813879"/>
                    </a:cubicBezTo>
                    <a:cubicBezTo>
                      <a:pt x="5652215" y="813879"/>
                      <a:pt x="5719771" y="754194"/>
                      <a:pt x="5729645" y="674696"/>
                    </a:cubicBezTo>
                    <a:lnTo>
                      <a:pt x="6168668" y="674696"/>
                    </a:lnTo>
                    <a:cubicBezTo>
                      <a:pt x="6178614" y="754123"/>
                      <a:pt x="6246140" y="813721"/>
                      <a:pt x="6326188" y="813721"/>
                    </a:cubicBezTo>
                    <a:cubicBezTo>
                      <a:pt x="6406235" y="813721"/>
                      <a:pt x="6473761" y="754123"/>
                      <a:pt x="6483707" y="674696"/>
                    </a:cubicBezTo>
                    <a:lnTo>
                      <a:pt x="6564312" y="674696"/>
                    </a:lnTo>
                    <a:cubicBezTo>
                      <a:pt x="6586231" y="674696"/>
                      <a:pt x="6604000" y="656927"/>
                      <a:pt x="6604000" y="635008"/>
                    </a:cubicBezTo>
                    <a:lnTo>
                      <a:pt x="6604000" y="476258"/>
                    </a:lnTo>
                    <a:cubicBezTo>
                      <a:pt x="6604000" y="388583"/>
                      <a:pt x="6532925" y="317508"/>
                      <a:pt x="6445250" y="317508"/>
                    </a:cubicBezTo>
                    <a:lnTo>
                      <a:pt x="6286500" y="317508"/>
                    </a:lnTo>
                    <a:lnTo>
                      <a:pt x="6215737" y="128754"/>
                    </a:lnTo>
                    <a:cubicBezTo>
                      <a:pt x="6186686" y="51305"/>
                      <a:pt x="6112639" y="0"/>
                      <a:pt x="6029920" y="8"/>
                    </a:cubicBezTo>
                    <a:lnTo>
                      <a:pt x="5590580" y="8"/>
                    </a:lnTo>
                    <a:close/>
                    <a:moveTo>
                      <a:pt x="5572125" y="773914"/>
                    </a:moveTo>
                    <a:cubicBezTo>
                      <a:pt x="5529461" y="774105"/>
                      <a:pt x="5489956" y="751454"/>
                      <a:pt x="5468569" y="714537"/>
                    </a:cubicBezTo>
                    <a:cubicBezTo>
                      <a:pt x="5447182" y="677621"/>
                      <a:pt x="5447182" y="632083"/>
                      <a:pt x="5468569" y="595166"/>
                    </a:cubicBezTo>
                    <a:cubicBezTo>
                      <a:pt x="5489956" y="558250"/>
                      <a:pt x="5529461" y="535598"/>
                      <a:pt x="5572125" y="535789"/>
                    </a:cubicBezTo>
                    <a:cubicBezTo>
                      <a:pt x="5637674" y="536082"/>
                      <a:pt x="5690657" y="589303"/>
                      <a:pt x="5690657" y="654852"/>
                    </a:cubicBezTo>
                    <a:cubicBezTo>
                      <a:pt x="5690657" y="720401"/>
                      <a:pt x="5637674" y="773621"/>
                      <a:pt x="5572125" y="773914"/>
                    </a:cubicBezTo>
                    <a:close/>
                    <a:moveTo>
                      <a:pt x="6445250" y="654852"/>
                    </a:moveTo>
                    <a:cubicBezTo>
                      <a:pt x="6445441" y="697516"/>
                      <a:pt x="6422789" y="737020"/>
                      <a:pt x="6385873" y="758408"/>
                    </a:cubicBezTo>
                    <a:cubicBezTo>
                      <a:pt x="6348957" y="779795"/>
                      <a:pt x="6303418" y="779795"/>
                      <a:pt x="6266502" y="758408"/>
                    </a:cubicBezTo>
                    <a:cubicBezTo>
                      <a:pt x="6229586" y="737020"/>
                      <a:pt x="6206934" y="697516"/>
                      <a:pt x="6207125" y="654852"/>
                    </a:cubicBezTo>
                    <a:cubicBezTo>
                      <a:pt x="6207418" y="589303"/>
                      <a:pt x="6260638" y="536321"/>
                      <a:pt x="6326188" y="536321"/>
                    </a:cubicBezTo>
                    <a:cubicBezTo>
                      <a:pt x="6391737" y="536321"/>
                      <a:pt x="6444957" y="589303"/>
                      <a:pt x="6445250" y="654852"/>
                    </a:cubicBezTo>
                    <a:close/>
                    <a:moveTo>
                      <a:pt x="5810250" y="79383"/>
                    </a:moveTo>
                    <a:lnTo>
                      <a:pt x="5810250" y="317508"/>
                    </a:lnTo>
                    <a:lnTo>
                      <a:pt x="5418693" y="317508"/>
                    </a:lnTo>
                    <a:lnTo>
                      <a:pt x="5479097" y="156655"/>
                    </a:lnTo>
                    <a:cubicBezTo>
                      <a:pt x="5496519" y="110178"/>
                      <a:pt x="5540946" y="79385"/>
                      <a:pt x="5590580" y="79383"/>
                    </a:cubicBezTo>
                    <a:lnTo>
                      <a:pt x="5810250" y="79383"/>
                    </a:lnTo>
                    <a:close/>
                    <a:moveTo>
                      <a:pt x="5889625" y="79383"/>
                    </a:moveTo>
                    <a:lnTo>
                      <a:pt x="6029920" y="79383"/>
                    </a:lnTo>
                    <a:cubicBezTo>
                      <a:pt x="6079554" y="79385"/>
                      <a:pt x="6123981" y="110178"/>
                      <a:pt x="6141403" y="156655"/>
                    </a:cubicBezTo>
                    <a:lnTo>
                      <a:pt x="6201569" y="317508"/>
                    </a:lnTo>
                    <a:lnTo>
                      <a:pt x="5889625" y="317508"/>
                    </a:lnTo>
                    <a:lnTo>
                      <a:pt x="5889625" y="79383"/>
                    </a:lnTo>
                    <a:close/>
                    <a:moveTo>
                      <a:pt x="6985000" y="654852"/>
                    </a:moveTo>
                    <a:cubicBezTo>
                      <a:pt x="6985127" y="626409"/>
                      <a:pt x="6970026" y="600073"/>
                      <a:pt x="6945416" y="585815"/>
                    </a:cubicBezTo>
                    <a:cubicBezTo>
                      <a:pt x="6920805" y="571556"/>
                      <a:pt x="6890445" y="571556"/>
                      <a:pt x="6865834" y="585815"/>
                    </a:cubicBezTo>
                    <a:cubicBezTo>
                      <a:pt x="6841224" y="600073"/>
                      <a:pt x="6826123" y="626409"/>
                      <a:pt x="6826250" y="654852"/>
                    </a:cubicBezTo>
                    <a:cubicBezTo>
                      <a:pt x="6826445" y="698551"/>
                      <a:pt x="6861925" y="733873"/>
                      <a:pt x="6905625" y="733873"/>
                    </a:cubicBezTo>
                    <a:cubicBezTo>
                      <a:pt x="6949325" y="733873"/>
                      <a:pt x="6984805" y="698551"/>
                      <a:pt x="6985000" y="654852"/>
                    </a:cubicBezTo>
                    <a:close/>
                    <a:moveTo>
                      <a:pt x="7659688" y="734227"/>
                    </a:moveTo>
                    <a:cubicBezTo>
                      <a:pt x="7688130" y="734354"/>
                      <a:pt x="7714466" y="719253"/>
                      <a:pt x="7728724" y="694642"/>
                    </a:cubicBezTo>
                    <a:cubicBezTo>
                      <a:pt x="7742982" y="670031"/>
                      <a:pt x="7742982" y="639672"/>
                      <a:pt x="7728724" y="615061"/>
                    </a:cubicBezTo>
                    <a:cubicBezTo>
                      <a:pt x="7714466" y="590450"/>
                      <a:pt x="7688130" y="575350"/>
                      <a:pt x="7659688" y="575477"/>
                    </a:cubicBezTo>
                    <a:cubicBezTo>
                      <a:pt x="7615989" y="575672"/>
                      <a:pt x="7580667" y="611152"/>
                      <a:pt x="7580667" y="654852"/>
                    </a:cubicBezTo>
                    <a:cubicBezTo>
                      <a:pt x="7580667" y="698551"/>
                      <a:pt x="7615989" y="734031"/>
                      <a:pt x="7659688" y="734227"/>
                    </a:cubicBezTo>
                    <a:close/>
                    <a:moveTo>
                      <a:pt x="6924080" y="8"/>
                    </a:moveTo>
                    <a:lnTo>
                      <a:pt x="6924080" y="8"/>
                    </a:lnTo>
                    <a:cubicBezTo>
                      <a:pt x="6841361" y="0"/>
                      <a:pt x="6767314" y="51305"/>
                      <a:pt x="6738263" y="128754"/>
                    </a:cubicBezTo>
                    <a:lnTo>
                      <a:pt x="6667500" y="317508"/>
                    </a:lnTo>
                    <a:lnTo>
                      <a:pt x="6667500" y="635008"/>
                    </a:lnTo>
                    <a:cubicBezTo>
                      <a:pt x="6667500" y="656927"/>
                      <a:pt x="6685269" y="674696"/>
                      <a:pt x="6707188" y="674696"/>
                    </a:cubicBezTo>
                    <a:lnTo>
                      <a:pt x="6748066" y="674696"/>
                    </a:lnTo>
                    <a:cubicBezTo>
                      <a:pt x="6757939" y="754194"/>
                      <a:pt x="6825496" y="813879"/>
                      <a:pt x="6905605" y="813879"/>
                    </a:cubicBezTo>
                    <a:cubicBezTo>
                      <a:pt x="6985715" y="813879"/>
                      <a:pt x="7053271" y="754194"/>
                      <a:pt x="7063145" y="674696"/>
                    </a:cubicBezTo>
                    <a:lnTo>
                      <a:pt x="7502168" y="674696"/>
                    </a:lnTo>
                    <a:cubicBezTo>
                      <a:pt x="7512114" y="754123"/>
                      <a:pt x="7579640" y="813721"/>
                      <a:pt x="7659688" y="813721"/>
                    </a:cubicBezTo>
                    <a:cubicBezTo>
                      <a:pt x="7739735" y="813721"/>
                      <a:pt x="7807261" y="754123"/>
                      <a:pt x="7817207" y="674696"/>
                    </a:cubicBezTo>
                    <a:lnTo>
                      <a:pt x="7897812" y="674696"/>
                    </a:lnTo>
                    <a:cubicBezTo>
                      <a:pt x="7919731" y="674696"/>
                      <a:pt x="7937500" y="656927"/>
                      <a:pt x="7937500" y="635008"/>
                    </a:cubicBezTo>
                    <a:lnTo>
                      <a:pt x="7937500" y="476258"/>
                    </a:lnTo>
                    <a:cubicBezTo>
                      <a:pt x="7937500" y="388583"/>
                      <a:pt x="7866425" y="317508"/>
                      <a:pt x="7778750" y="317508"/>
                    </a:cubicBezTo>
                    <a:lnTo>
                      <a:pt x="7620000" y="317508"/>
                    </a:lnTo>
                    <a:lnTo>
                      <a:pt x="7549237" y="128754"/>
                    </a:lnTo>
                    <a:cubicBezTo>
                      <a:pt x="7520186" y="51305"/>
                      <a:pt x="7446139" y="0"/>
                      <a:pt x="7363420" y="8"/>
                    </a:cubicBezTo>
                    <a:lnTo>
                      <a:pt x="6924080" y="8"/>
                    </a:lnTo>
                    <a:close/>
                    <a:moveTo>
                      <a:pt x="6905625" y="773914"/>
                    </a:moveTo>
                    <a:cubicBezTo>
                      <a:pt x="6862961" y="774105"/>
                      <a:pt x="6823456" y="751454"/>
                      <a:pt x="6802069" y="714537"/>
                    </a:cubicBezTo>
                    <a:cubicBezTo>
                      <a:pt x="6780682" y="677621"/>
                      <a:pt x="6780682" y="632083"/>
                      <a:pt x="6802069" y="595166"/>
                    </a:cubicBezTo>
                    <a:cubicBezTo>
                      <a:pt x="6823456" y="558250"/>
                      <a:pt x="6862961" y="535598"/>
                      <a:pt x="6905625" y="535789"/>
                    </a:cubicBezTo>
                    <a:cubicBezTo>
                      <a:pt x="6971174" y="536082"/>
                      <a:pt x="7024157" y="589303"/>
                      <a:pt x="7024157" y="654852"/>
                    </a:cubicBezTo>
                    <a:cubicBezTo>
                      <a:pt x="7024157" y="720401"/>
                      <a:pt x="6971174" y="773621"/>
                      <a:pt x="6905625" y="773914"/>
                    </a:cubicBezTo>
                    <a:close/>
                    <a:moveTo>
                      <a:pt x="7778750" y="654852"/>
                    </a:moveTo>
                    <a:cubicBezTo>
                      <a:pt x="7778941" y="697516"/>
                      <a:pt x="7756289" y="737020"/>
                      <a:pt x="7719373" y="758408"/>
                    </a:cubicBezTo>
                    <a:cubicBezTo>
                      <a:pt x="7682457" y="779795"/>
                      <a:pt x="7636918" y="779795"/>
                      <a:pt x="7600002" y="758408"/>
                    </a:cubicBezTo>
                    <a:cubicBezTo>
                      <a:pt x="7563086" y="737020"/>
                      <a:pt x="7540434" y="697516"/>
                      <a:pt x="7540625" y="654852"/>
                    </a:cubicBezTo>
                    <a:cubicBezTo>
                      <a:pt x="7540918" y="589303"/>
                      <a:pt x="7594138" y="536321"/>
                      <a:pt x="7659688" y="536321"/>
                    </a:cubicBezTo>
                    <a:cubicBezTo>
                      <a:pt x="7725237" y="536321"/>
                      <a:pt x="7778457" y="589303"/>
                      <a:pt x="7778750" y="654852"/>
                    </a:cubicBezTo>
                    <a:close/>
                    <a:moveTo>
                      <a:pt x="7143750" y="79383"/>
                    </a:moveTo>
                    <a:lnTo>
                      <a:pt x="7143750" y="317508"/>
                    </a:lnTo>
                    <a:lnTo>
                      <a:pt x="6752193" y="317508"/>
                    </a:lnTo>
                    <a:lnTo>
                      <a:pt x="6812597" y="156655"/>
                    </a:lnTo>
                    <a:cubicBezTo>
                      <a:pt x="6830019" y="110178"/>
                      <a:pt x="6874446" y="79385"/>
                      <a:pt x="6924080" y="79383"/>
                    </a:cubicBezTo>
                    <a:lnTo>
                      <a:pt x="7143750" y="79383"/>
                    </a:lnTo>
                    <a:close/>
                    <a:moveTo>
                      <a:pt x="7223125" y="79383"/>
                    </a:moveTo>
                    <a:lnTo>
                      <a:pt x="7363420" y="79383"/>
                    </a:lnTo>
                    <a:cubicBezTo>
                      <a:pt x="7413054" y="79385"/>
                      <a:pt x="7457481" y="110178"/>
                      <a:pt x="7474903" y="156655"/>
                    </a:cubicBezTo>
                    <a:lnTo>
                      <a:pt x="7535069" y="317508"/>
                    </a:lnTo>
                    <a:lnTo>
                      <a:pt x="7223125" y="317508"/>
                    </a:lnTo>
                    <a:lnTo>
                      <a:pt x="7223125" y="79383"/>
                    </a:lnTo>
                    <a:close/>
                    <a:moveTo>
                      <a:pt x="8318500" y="654852"/>
                    </a:moveTo>
                    <a:cubicBezTo>
                      <a:pt x="8318627" y="626409"/>
                      <a:pt x="8303526" y="600073"/>
                      <a:pt x="8278916" y="585815"/>
                    </a:cubicBezTo>
                    <a:cubicBezTo>
                      <a:pt x="8254305" y="571556"/>
                      <a:pt x="8223945" y="571556"/>
                      <a:pt x="8199334" y="585815"/>
                    </a:cubicBezTo>
                    <a:cubicBezTo>
                      <a:pt x="8174724" y="600073"/>
                      <a:pt x="8159623" y="626409"/>
                      <a:pt x="8159750" y="654852"/>
                    </a:cubicBezTo>
                    <a:cubicBezTo>
                      <a:pt x="8159945" y="698551"/>
                      <a:pt x="8195425" y="733873"/>
                      <a:pt x="8239125" y="733873"/>
                    </a:cubicBezTo>
                    <a:cubicBezTo>
                      <a:pt x="8282825" y="733873"/>
                      <a:pt x="8318305" y="698551"/>
                      <a:pt x="8318500" y="654852"/>
                    </a:cubicBezTo>
                    <a:close/>
                    <a:moveTo>
                      <a:pt x="8993188" y="734227"/>
                    </a:moveTo>
                    <a:cubicBezTo>
                      <a:pt x="9021631" y="734354"/>
                      <a:pt x="9047967" y="719253"/>
                      <a:pt x="9062225" y="694642"/>
                    </a:cubicBezTo>
                    <a:cubicBezTo>
                      <a:pt x="9076483" y="670031"/>
                      <a:pt x="9076483" y="639672"/>
                      <a:pt x="9062225" y="615061"/>
                    </a:cubicBezTo>
                    <a:cubicBezTo>
                      <a:pt x="9047967" y="590450"/>
                      <a:pt x="9021631" y="575350"/>
                      <a:pt x="8993188" y="575477"/>
                    </a:cubicBezTo>
                    <a:cubicBezTo>
                      <a:pt x="8949489" y="575672"/>
                      <a:pt x="8914167" y="611152"/>
                      <a:pt x="8914167" y="654852"/>
                    </a:cubicBezTo>
                    <a:cubicBezTo>
                      <a:pt x="8914167" y="698551"/>
                      <a:pt x="8949489" y="734031"/>
                      <a:pt x="8993188" y="734227"/>
                    </a:cubicBezTo>
                    <a:close/>
                    <a:moveTo>
                      <a:pt x="8257580" y="8"/>
                    </a:moveTo>
                    <a:lnTo>
                      <a:pt x="8257580" y="8"/>
                    </a:lnTo>
                    <a:cubicBezTo>
                      <a:pt x="8174861" y="0"/>
                      <a:pt x="8100814" y="51305"/>
                      <a:pt x="8071763" y="128754"/>
                    </a:cubicBezTo>
                    <a:lnTo>
                      <a:pt x="8001000" y="317508"/>
                    </a:lnTo>
                    <a:lnTo>
                      <a:pt x="8001000" y="635008"/>
                    </a:lnTo>
                    <a:cubicBezTo>
                      <a:pt x="8001000" y="656927"/>
                      <a:pt x="8018769" y="674696"/>
                      <a:pt x="8040688" y="674696"/>
                    </a:cubicBezTo>
                    <a:lnTo>
                      <a:pt x="8081566" y="674696"/>
                    </a:lnTo>
                    <a:cubicBezTo>
                      <a:pt x="8091439" y="754194"/>
                      <a:pt x="8158996" y="813879"/>
                      <a:pt x="8239105" y="813879"/>
                    </a:cubicBezTo>
                    <a:cubicBezTo>
                      <a:pt x="8319215" y="813879"/>
                      <a:pt x="8386771" y="754194"/>
                      <a:pt x="8396645" y="674696"/>
                    </a:cubicBezTo>
                    <a:lnTo>
                      <a:pt x="8835668" y="674696"/>
                    </a:lnTo>
                    <a:cubicBezTo>
                      <a:pt x="8845615" y="754122"/>
                      <a:pt x="8913140" y="813718"/>
                      <a:pt x="8993188" y="813718"/>
                    </a:cubicBezTo>
                    <a:cubicBezTo>
                      <a:pt x="9073234" y="813718"/>
                      <a:pt x="9140760" y="754122"/>
                      <a:pt x="9150707" y="674696"/>
                    </a:cubicBezTo>
                    <a:lnTo>
                      <a:pt x="9231312" y="674696"/>
                    </a:lnTo>
                    <a:cubicBezTo>
                      <a:pt x="9253231" y="674696"/>
                      <a:pt x="9271000" y="656927"/>
                      <a:pt x="9271000" y="635008"/>
                    </a:cubicBezTo>
                    <a:lnTo>
                      <a:pt x="9271000" y="476258"/>
                    </a:lnTo>
                    <a:cubicBezTo>
                      <a:pt x="9271000" y="388583"/>
                      <a:pt x="9199925" y="317508"/>
                      <a:pt x="9112250" y="317508"/>
                    </a:cubicBezTo>
                    <a:lnTo>
                      <a:pt x="8953500" y="317508"/>
                    </a:lnTo>
                    <a:lnTo>
                      <a:pt x="8882737" y="128754"/>
                    </a:lnTo>
                    <a:cubicBezTo>
                      <a:pt x="8853686" y="51305"/>
                      <a:pt x="8779639" y="0"/>
                      <a:pt x="8696920" y="8"/>
                    </a:cubicBezTo>
                    <a:lnTo>
                      <a:pt x="8257580" y="8"/>
                    </a:lnTo>
                    <a:close/>
                    <a:moveTo>
                      <a:pt x="8239125" y="773914"/>
                    </a:moveTo>
                    <a:cubicBezTo>
                      <a:pt x="8196461" y="774105"/>
                      <a:pt x="8156956" y="751454"/>
                      <a:pt x="8135569" y="714537"/>
                    </a:cubicBezTo>
                    <a:cubicBezTo>
                      <a:pt x="8114182" y="677621"/>
                      <a:pt x="8114182" y="632083"/>
                      <a:pt x="8135569" y="595166"/>
                    </a:cubicBezTo>
                    <a:cubicBezTo>
                      <a:pt x="8156956" y="558250"/>
                      <a:pt x="8196461" y="535598"/>
                      <a:pt x="8239125" y="535789"/>
                    </a:cubicBezTo>
                    <a:cubicBezTo>
                      <a:pt x="8304674" y="536082"/>
                      <a:pt x="8357657" y="589303"/>
                      <a:pt x="8357657" y="654852"/>
                    </a:cubicBezTo>
                    <a:cubicBezTo>
                      <a:pt x="8357657" y="720401"/>
                      <a:pt x="8304674" y="773621"/>
                      <a:pt x="8239125" y="773914"/>
                    </a:cubicBezTo>
                    <a:close/>
                    <a:moveTo>
                      <a:pt x="9112250" y="654852"/>
                    </a:moveTo>
                    <a:cubicBezTo>
                      <a:pt x="9112441" y="697516"/>
                      <a:pt x="9089789" y="737020"/>
                      <a:pt x="9052872" y="758408"/>
                    </a:cubicBezTo>
                    <a:cubicBezTo>
                      <a:pt x="9015957" y="779795"/>
                      <a:pt x="8970418" y="779795"/>
                      <a:pt x="8933502" y="758408"/>
                    </a:cubicBezTo>
                    <a:cubicBezTo>
                      <a:pt x="8896586" y="737020"/>
                      <a:pt x="8873934" y="697516"/>
                      <a:pt x="8874125" y="654852"/>
                    </a:cubicBezTo>
                    <a:cubicBezTo>
                      <a:pt x="8874418" y="589303"/>
                      <a:pt x="8927638" y="536321"/>
                      <a:pt x="8993188" y="536321"/>
                    </a:cubicBezTo>
                    <a:cubicBezTo>
                      <a:pt x="9058737" y="536321"/>
                      <a:pt x="9111957" y="589303"/>
                      <a:pt x="9112250" y="654852"/>
                    </a:cubicBezTo>
                    <a:close/>
                    <a:moveTo>
                      <a:pt x="8477250" y="79383"/>
                    </a:moveTo>
                    <a:lnTo>
                      <a:pt x="8477250" y="317508"/>
                    </a:lnTo>
                    <a:lnTo>
                      <a:pt x="8085693" y="317508"/>
                    </a:lnTo>
                    <a:lnTo>
                      <a:pt x="8146097" y="156655"/>
                    </a:lnTo>
                    <a:cubicBezTo>
                      <a:pt x="8163519" y="110178"/>
                      <a:pt x="8207946" y="79385"/>
                      <a:pt x="8257580" y="79383"/>
                    </a:cubicBezTo>
                    <a:lnTo>
                      <a:pt x="8477250" y="79383"/>
                    </a:lnTo>
                    <a:close/>
                    <a:moveTo>
                      <a:pt x="8556625" y="79383"/>
                    </a:moveTo>
                    <a:lnTo>
                      <a:pt x="8696920" y="79383"/>
                    </a:lnTo>
                    <a:cubicBezTo>
                      <a:pt x="8746554" y="79385"/>
                      <a:pt x="8790981" y="110178"/>
                      <a:pt x="8808403" y="156655"/>
                    </a:cubicBezTo>
                    <a:lnTo>
                      <a:pt x="8868569" y="317508"/>
                    </a:lnTo>
                    <a:lnTo>
                      <a:pt x="8556625" y="317508"/>
                    </a:lnTo>
                    <a:lnTo>
                      <a:pt x="8556625" y="79383"/>
                    </a:lnTo>
                    <a:close/>
                  </a:path>
                </a:pathLst>
              </a:custGeom>
              <a:solidFill>
                <a:srgbClr val="0D355D"/>
              </a:solidFill>
            </p:spPr>
          </p:sp>
        </p:gr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1A548F"/>
        </a:solidFill>
      </p:bgPr>
    </p:bg>
    <p:spTree>
      <p:nvGrpSpPr>
        <p:cNvPr id="1" name=""/>
        <p:cNvGrpSpPr/>
        <p:nvPr/>
      </p:nvGrpSpPr>
      <p:grpSpPr>
        <a:xfrm>
          <a:off x="0" y="0"/>
          <a:ext cx="0" cy="0"/>
          <a:chOff x="0" y="0"/>
          <a:chExt cx="0" cy="0"/>
        </a:xfrm>
      </p:grpSpPr>
      <p:sp>
        <p:nvSpPr>
          <p:cNvPr name="TextBox 2" id="2"/>
          <p:cNvSpPr txBox="true"/>
          <p:nvPr/>
        </p:nvSpPr>
        <p:spPr>
          <a:xfrm rot="0">
            <a:off x="1322409" y="6221498"/>
            <a:ext cx="2981964" cy="14763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Better utilisation of infrastructure</a:t>
            </a:r>
          </a:p>
        </p:txBody>
      </p:sp>
      <p:sp>
        <p:nvSpPr>
          <p:cNvPr name="TextBox 3" id="3"/>
          <p:cNvSpPr txBox="true"/>
          <p:nvPr/>
        </p:nvSpPr>
        <p:spPr>
          <a:xfrm rot="0">
            <a:off x="4757908" y="6380248"/>
            <a:ext cx="3790949" cy="1101726"/>
          </a:xfrm>
          <a:prstGeom prst="rect">
            <a:avLst/>
          </a:prstGeom>
        </p:spPr>
        <p:txBody>
          <a:bodyPr anchor="t" rtlCol="false" tIns="0" lIns="0" bIns="0" rIns="0">
            <a:spAutoFit/>
          </a:bodyPr>
          <a:lstStyle/>
          <a:p>
            <a:pPr>
              <a:lnSpc>
                <a:spcPts val="4499"/>
              </a:lnSpc>
            </a:pPr>
            <a:r>
              <a:rPr lang="en-US" sz="2999">
                <a:solidFill>
                  <a:srgbClr val="FFFFFF"/>
                </a:solidFill>
                <a:latin typeface="Open Sauce Light"/>
              </a:rPr>
              <a:t>Avoid high stress in particular areas</a:t>
            </a:r>
          </a:p>
        </p:txBody>
      </p:sp>
      <p:grpSp>
        <p:nvGrpSpPr>
          <p:cNvPr name="Group 4" id="4"/>
          <p:cNvGrpSpPr/>
          <p:nvPr/>
        </p:nvGrpSpPr>
        <p:grpSpPr>
          <a:xfrm rot="0">
            <a:off x="1322409" y="4505713"/>
            <a:ext cx="7226448" cy="1075707"/>
            <a:chOff x="0" y="0"/>
            <a:chExt cx="9635264" cy="1434276"/>
          </a:xfrm>
        </p:grpSpPr>
        <p:grpSp>
          <p:nvGrpSpPr>
            <p:cNvPr name="Group 5" id="5"/>
            <p:cNvGrpSpPr>
              <a:grpSpLocks noChangeAspect="true"/>
            </p:cNvGrpSpPr>
            <p:nvPr/>
          </p:nvGrpSpPr>
          <p:grpSpPr>
            <a:xfrm rot="0">
              <a:off x="0" y="0"/>
              <a:ext cx="9635264" cy="1434276"/>
              <a:chOff x="0" y="0"/>
              <a:chExt cx="13271500" cy="1975556"/>
            </a:xfrm>
          </p:grpSpPr>
          <p:sp>
            <p:nvSpPr>
              <p:cNvPr name="Freeform 6" id="6"/>
              <p:cNvSpPr/>
              <p:nvPr/>
            </p:nvSpPr>
            <p:spPr>
              <a:xfrm>
                <a:off x="0" y="0"/>
                <a:ext cx="11938000" cy="1975556"/>
              </a:xfrm>
              <a:custGeom>
                <a:avLst/>
                <a:gdLst/>
                <a:ahLst/>
                <a:cxnLst/>
                <a:rect r="r" b="b" t="t" l="l"/>
                <a:pathLst>
                  <a:path h="1975556" w="11938000">
                    <a:moveTo>
                      <a:pt x="0" y="141111"/>
                    </a:moveTo>
                    <a:cubicBezTo>
                      <a:pt x="0" y="63178"/>
                      <a:pt x="63178" y="0"/>
                      <a:pt x="141111" y="0"/>
                    </a:cubicBezTo>
                    <a:lnTo>
                      <a:pt x="1128889" y="0"/>
                    </a:lnTo>
                    <a:cubicBezTo>
                      <a:pt x="1166314" y="0"/>
                      <a:pt x="1202206" y="14867"/>
                      <a:pt x="1228669" y="41330"/>
                    </a:cubicBezTo>
                    <a:cubicBezTo>
                      <a:pt x="1255133" y="67794"/>
                      <a:pt x="1270000" y="103686"/>
                      <a:pt x="1270000" y="141111"/>
                    </a:cubicBezTo>
                    <a:lnTo>
                      <a:pt x="1270000" y="1834444"/>
                    </a:lnTo>
                    <a:cubicBezTo>
                      <a:pt x="1270000" y="1871869"/>
                      <a:pt x="1255133" y="1907762"/>
                      <a:pt x="1228669" y="1934225"/>
                    </a:cubicBezTo>
                    <a:cubicBezTo>
                      <a:pt x="1202206" y="1960689"/>
                      <a:pt x="1166314" y="1975556"/>
                      <a:pt x="1128889" y="1975556"/>
                    </a:cubicBezTo>
                    <a:lnTo>
                      <a:pt x="846667" y="1975556"/>
                    </a:lnTo>
                    <a:lnTo>
                      <a:pt x="846667" y="1622778"/>
                    </a:lnTo>
                    <a:cubicBezTo>
                      <a:pt x="846667" y="1604065"/>
                      <a:pt x="839233" y="1586119"/>
                      <a:pt x="826001" y="1572888"/>
                    </a:cubicBezTo>
                    <a:cubicBezTo>
                      <a:pt x="812770" y="1559656"/>
                      <a:pt x="794824" y="1552222"/>
                      <a:pt x="776111" y="1552222"/>
                    </a:cubicBezTo>
                    <a:lnTo>
                      <a:pt x="493889" y="1552222"/>
                    </a:lnTo>
                    <a:cubicBezTo>
                      <a:pt x="475176" y="1552222"/>
                      <a:pt x="457230" y="1559656"/>
                      <a:pt x="443999" y="1572887"/>
                    </a:cubicBezTo>
                    <a:cubicBezTo>
                      <a:pt x="430767" y="1586119"/>
                      <a:pt x="423333" y="1604065"/>
                      <a:pt x="423333" y="1622778"/>
                    </a:cubicBezTo>
                    <a:lnTo>
                      <a:pt x="423333" y="1975556"/>
                    </a:lnTo>
                    <a:lnTo>
                      <a:pt x="141111" y="1975556"/>
                    </a:lnTo>
                    <a:cubicBezTo>
                      <a:pt x="103686" y="1975556"/>
                      <a:pt x="67794" y="1960688"/>
                      <a:pt x="41330" y="1934225"/>
                    </a:cubicBezTo>
                    <a:cubicBezTo>
                      <a:pt x="14867" y="1907762"/>
                      <a:pt x="0" y="1871869"/>
                      <a:pt x="0" y="1834444"/>
                    </a:cubicBezTo>
                    <a:lnTo>
                      <a:pt x="0" y="141111"/>
                    </a:lnTo>
                    <a:close/>
                    <a:moveTo>
                      <a:pt x="599722" y="635000"/>
                    </a:moveTo>
                    <a:cubicBezTo>
                      <a:pt x="590366" y="635000"/>
                      <a:pt x="581393" y="638717"/>
                      <a:pt x="574777" y="645333"/>
                    </a:cubicBezTo>
                    <a:cubicBezTo>
                      <a:pt x="568161" y="651948"/>
                      <a:pt x="564444" y="660922"/>
                      <a:pt x="564444" y="670278"/>
                    </a:cubicBezTo>
                    <a:lnTo>
                      <a:pt x="564444" y="811389"/>
                    </a:lnTo>
                    <a:cubicBezTo>
                      <a:pt x="564444" y="830872"/>
                      <a:pt x="580239" y="846667"/>
                      <a:pt x="599722" y="846667"/>
                    </a:cubicBezTo>
                    <a:lnTo>
                      <a:pt x="670278" y="846667"/>
                    </a:lnTo>
                    <a:cubicBezTo>
                      <a:pt x="689761" y="846667"/>
                      <a:pt x="705556" y="830872"/>
                      <a:pt x="705556" y="811389"/>
                    </a:cubicBezTo>
                    <a:lnTo>
                      <a:pt x="705556" y="670278"/>
                    </a:lnTo>
                    <a:cubicBezTo>
                      <a:pt x="705556" y="660922"/>
                      <a:pt x="701839" y="651948"/>
                      <a:pt x="695223" y="645333"/>
                    </a:cubicBezTo>
                    <a:cubicBezTo>
                      <a:pt x="688607" y="638717"/>
                      <a:pt x="679634" y="635000"/>
                      <a:pt x="670278" y="635000"/>
                    </a:cubicBezTo>
                    <a:lnTo>
                      <a:pt x="599722" y="635000"/>
                    </a:lnTo>
                    <a:close/>
                    <a:moveTo>
                      <a:pt x="564444" y="246944"/>
                    </a:moveTo>
                    <a:lnTo>
                      <a:pt x="564444" y="388056"/>
                    </a:lnTo>
                    <a:cubicBezTo>
                      <a:pt x="564444" y="397412"/>
                      <a:pt x="568161" y="406385"/>
                      <a:pt x="574777" y="413001"/>
                    </a:cubicBezTo>
                    <a:cubicBezTo>
                      <a:pt x="581393" y="419617"/>
                      <a:pt x="590366" y="423333"/>
                      <a:pt x="599722" y="423333"/>
                    </a:cubicBezTo>
                    <a:lnTo>
                      <a:pt x="670278" y="423333"/>
                    </a:lnTo>
                    <a:cubicBezTo>
                      <a:pt x="679634" y="423333"/>
                      <a:pt x="688607" y="419617"/>
                      <a:pt x="695223" y="413001"/>
                    </a:cubicBezTo>
                    <a:cubicBezTo>
                      <a:pt x="701839" y="406385"/>
                      <a:pt x="705556" y="397412"/>
                      <a:pt x="705556" y="388056"/>
                    </a:cubicBezTo>
                    <a:lnTo>
                      <a:pt x="705556" y="246944"/>
                    </a:lnTo>
                    <a:cubicBezTo>
                      <a:pt x="705556" y="237588"/>
                      <a:pt x="701839" y="228615"/>
                      <a:pt x="695223" y="221999"/>
                    </a:cubicBezTo>
                    <a:cubicBezTo>
                      <a:pt x="688607" y="215383"/>
                      <a:pt x="679634" y="211667"/>
                      <a:pt x="670278" y="211667"/>
                    </a:cubicBezTo>
                    <a:lnTo>
                      <a:pt x="599722" y="211667"/>
                    </a:lnTo>
                    <a:cubicBezTo>
                      <a:pt x="590366" y="211667"/>
                      <a:pt x="581393" y="215383"/>
                      <a:pt x="574777" y="221999"/>
                    </a:cubicBezTo>
                    <a:cubicBezTo>
                      <a:pt x="568161" y="228615"/>
                      <a:pt x="564444" y="237588"/>
                      <a:pt x="564444" y="246944"/>
                    </a:cubicBezTo>
                    <a:close/>
                    <a:moveTo>
                      <a:pt x="952500" y="1058333"/>
                    </a:moveTo>
                    <a:cubicBezTo>
                      <a:pt x="943144" y="1058333"/>
                      <a:pt x="934171" y="1062050"/>
                      <a:pt x="927555" y="1068666"/>
                    </a:cubicBezTo>
                    <a:cubicBezTo>
                      <a:pt x="920939" y="1075282"/>
                      <a:pt x="917222" y="1084255"/>
                      <a:pt x="917222" y="1093611"/>
                    </a:cubicBezTo>
                    <a:lnTo>
                      <a:pt x="917222" y="1234722"/>
                    </a:lnTo>
                    <a:cubicBezTo>
                      <a:pt x="917222" y="1244078"/>
                      <a:pt x="920939" y="1253052"/>
                      <a:pt x="927555" y="1259667"/>
                    </a:cubicBezTo>
                    <a:cubicBezTo>
                      <a:pt x="934171" y="1266283"/>
                      <a:pt x="943144" y="1270000"/>
                      <a:pt x="952500" y="1270000"/>
                    </a:cubicBezTo>
                    <a:lnTo>
                      <a:pt x="1023056" y="1270000"/>
                    </a:lnTo>
                    <a:cubicBezTo>
                      <a:pt x="1032412" y="1270000"/>
                      <a:pt x="1041385" y="1266283"/>
                      <a:pt x="1048001" y="1259667"/>
                    </a:cubicBezTo>
                    <a:cubicBezTo>
                      <a:pt x="1054617" y="1253052"/>
                      <a:pt x="1058333" y="1244078"/>
                      <a:pt x="1058333" y="1234722"/>
                    </a:cubicBezTo>
                    <a:lnTo>
                      <a:pt x="1058333" y="1093611"/>
                    </a:lnTo>
                    <a:cubicBezTo>
                      <a:pt x="1058333" y="1084255"/>
                      <a:pt x="1054617" y="1075282"/>
                      <a:pt x="1048001" y="1068666"/>
                    </a:cubicBezTo>
                    <a:cubicBezTo>
                      <a:pt x="1041385" y="1062050"/>
                      <a:pt x="1032412" y="1058333"/>
                      <a:pt x="1023056" y="1058333"/>
                    </a:cubicBezTo>
                    <a:lnTo>
                      <a:pt x="952500" y="1058333"/>
                    </a:lnTo>
                    <a:close/>
                    <a:moveTo>
                      <a:pt x="917222" y="670278"/>
                    </a:moveTo>
                    <a:lnTo>
                      <a:pt x="917222" y="811389"/>
                    </a:lnTo>
                    <a:cubicBezTo>
                      <a:pt x="917222" y="830872"/>
                      <a:pt x="933017" y="846667"/>
                      <a:pt x="952500" y="846667"/>
                    </a:cubicBezTo>
                    <a:lnTo>
                      <a:pt x="1023056" y="846667"/>
                    </a:lnTo>
                    <a:cubicBezTo>
                      <a:pt x="1042539" y="846667"/>
                      <a:pt x="1058333" y="830872"/>
                      <a:pt x="1058333" y="811389"/>
                    </a:cubicBezTo>
                    <a:lnTo>
                      <a:pt x="1058333" y="670278"/>
                    </a:lnTo>
                    <a:cubicBezTo>
                      <a:pt x="1058333" y="660922"/>
                      <a:pt x="1054617" y="651948"/>
                      <a:pt x="1048001" y="645333"/>
                    </a:cubicBezTo>
                    <a:cubicBezTo>
                      <a:pt x="1041385" y="638717"/>
                      <a:pt x="1032412" y="635000"/>
                      <a:pt x="1023056" y="635000"/>
                    </a:cubicBezTo>
                    <a:lnTo>
                      <a:pt x="952500" y="635000"/>
                    </a:lnTo>
                    <a:cubicBezTo>
                      <a:pt x="943144" y="635000"/>
                      <a:pt x="934171" y="638717"/>
                      <a:pt x="927555" y="645333"/>
                    </a:cubicBezTo>
                    <a:cubicBezTo>
                      <a:pt x="920939" y="651948"/>
                      <a:pt x="917222" y="660922"/>
                      <a:pt x="917222" y="670278"/>
                    </a:cubicBezTo>
                    <a:close/>
                    <a:moveTo>
                      <a:pt x="952500" y="211667"/>
                    </a:moveTo>
                    <a:cubicBezTo>
                      <a:pt x="943144" y="211667"/>
                      <a:pt x="934171" y="215383"/>
                      <a:pt x="927555" y="221999"/>
                    </a:cubicBezTo>
                    <a:cubicBezTo>
                      <a:pt x="920939" y="228615"/>
                      <a:pt x="917222" y="237588"/>
                      <a:pt x="917222" y="246944"/>
                    </a:cubicBezTo>
                    <a:lnTo>
                      <a:pt x="917222" y="388056"/>
                    </a:lnTo>
                    <a:cubicBezTo>
                      <a:pt x="917222" y="397412"/>
                      <a:pt x="920939" y="406385"/>
                      <a:pt x="927555" y="413001"/>
                    </a:cubicBezTo>
                    <a:cubicBezTo>
                      <a:pt x="934171" y="419617"/>
                      <a:pt x="943144" y="423333"/>
                      <a:pt x="952500" y="423333"/>
                    </a:cubicBezTo>
                    <a:lnTo>
                      <a:pt x="1023056" y="423333"/>
                    </a:lnTo>
                    <a:cubicBezTo>
                      <a:pt x="1032412" y="423333"/>
                      <a:pt x="1041385" y="419617"/>
                      <a:pt x="1048001" y="413001"/>
                    </a:cubicBezTo>
                    <a:cubicBezTo>
                      <a:pt x="1054617" y="406385"/>
                      <a:pt x="1058333" y="397412"/>
                      <a:pt x="1058333" y="388056"/>
                    </a:cubicBezTo>
                    <a:lnTo>
                      <a:pt x="1058333" y="246944"/>
                    </a:lnTo>
                    <a:cubicBezTo>
                      <a:pt x="1058333" y="237588"/>
                      <a:pt x="1054617" y="228615"/>
                      <a:pt x="1048001" y="221999"/>
                    </a:cubicBezTo>
                    <a:cubicBezTo>
                      <a:pt x="1041385" y="215383"/>
                      <a:pt x="1032412" y="211667"/>
                      <a:pt x="1023056" y="211667"/>
                    </a:cubicBezTo>
                    <a:lnTo>
                      <a:pt x="952500" y="211667"/>
                    </a:lnTo>
                    <a:close/>
                    <a:moveTo>
                      <a:pt x="211667" y="1093611"/>
                    </a:moveTo>
                    <a:lnTo>
                      <a:pt x="211667" y="1234722"/>
                    </a:lnTo>
                    <a:cubicBezTo>
                      <a:pt x="211667" y="1244078"/>
                      <a:pt x="215383" y="1253052"/>
                      <a:pt x="221999" y="1259667"/>
                    </a:cubicBezTo>
                    <a:cubicBezTo>
                      <a:pt x="228615" y="1266283"/>
                      <a:pt x="237588" y="1270000"/>
                      <a:pt x="246944" y="1270000"/>
                    </a:cubicBezTo>
                    <a:lnTo>
                      <a:pt x="317500" y="1270000"/>
                    </a:lnTo>
                    <a:cubicBezTo>
                      <a:pt x="326856" y="1270000"/>
                      <a:pt x="335829" y="1266283"/>
                      <a:pt x="342445" y="1259667"/>
                    </a:cubicBezTo>
                    <a:cubicBezTo>
                      <a:pt x="349061" y="1253052"/>
                      <a:pt x="352778" y="1244078"/>
                      <a:pt x="352778" y="1234722"/>
                    </a:cubicBezTo>
                    <a:lnTo>
                      <a:pt x="352778" y="1093611"/>
                    </a:lnTo>
                    <a:cubicBezTo>
                      <a:pt x="352778" y="1084255"/>
                      <a:pt x="349061" y="1075282"/>
                      <a:pt x="342445" y="1068666"/>
                    </a:cubicBezTo>
                    <a:cubicBezTo>
                      <a:pt x="335829" y="1062050"/>
                      <a:pt x="326856" y="1058333"/>
                      <a:pt x="317500" y="1058333"/>
                    </a:cubicBezTo>
                    <a:lnTo>
                      <a:pt x="246944" y="1058333"/>
                    </a:lnTo>
                    <a:cubicBezTo>
                      <a:pt x="237588" y="1058333"/>
                      <a:pt x="228615" y="1062050"/>
                      <a:pt x="221999" y="1068666"/>
                    </a:cubicBezTo>
                    <a:cubicBezTo>
                      <a:pt x="215383" y="1075282"/>
                      <a:pt x="211667" y="1084255"/>
                      <a:pt x="211667" y="1093611"/>
                    </a:cubicBezTo>
                    <a:close/>
                    <a:moveTo>
                      <a:pt x="246944" y="635000"/>
                    </a:moveTo>
                    <a:cubicBezTo>
                      <a:pt x="237588" y="635000"/>
                      <a:pt x="228615" y="638717"/>
                      <a:pt x="221999" y="645333"/>
                    </a:cubicBezTo>
                    <a:cubicBezTo>
                      <a:pt x="215383" y="651948"/>
                      <a:pt x="211667" y="660922"/>
                      <a:pt x="211667" y="670278"/>
                    </a:cubicBezTo>
                    <a:lnTo>
                      <a:pt x="211667" y="811389"/>
                    </a:lnTo>
                    <a:cubicBezTo>
                      <a:pt x="211667" y="830872"/>
                      <a:pt x="227461" y="846667"/>
                      <a:pt x="246944" y="846667"/>
                    </a:cubicBezTo>
                    <a:lnTo>
                      <a:pt x="317500" y="846667"/>
                    </a:lnTo>
                    <a:cubicBezTo>
                      <a:pt x="336983" y="846667"/>
                      <a:pt x="352778" y="830872"/>
                      <a:pt x="352778" y="811389"/>
                    </a:cubicBezTo>
                    <a:lnTo>
                      <a:pt x="352778" y="670278"/>
                    </a:lnTo>
                    <a:cubicBezTo>
                      <a:pt x="352778" y="660922"/>
                      <a:pt x="349061" y="651948"/>
                      <a:pt x="342445" y="645333"/>
                    </a:cubicBezTo>
                    <a:cubicBezTo>
                      <a:pt x="335829" y="638717"/>
                      <a:pt x="326856" y="635000"/>
                      <a:pt x="317500" y="635000"/>
                    </a:cubicBezTo>
                    <a:lnTo>
                      <a:pt x="246944" y="635000"/>
                    </a:lnTo>
                    <a:close/>
                    <a:moveTo>
                      <a:pt x="211667" y="246944"/>
                    </a:moveTo>
                    <a:lnTo>
                      <a:pt x="211667" y="388056"/>
                    </a:lnTo>
                    <a:cubicBezTo>
                      <a:pt x="211667" y="397412"/>
                      <a:pt x="215383" y="406385"/>
                      <a:pt x="221999" y="413001"/>
                    </a:cubicBezTo>
                    <a:cubicBezTo>
                      <a:pt x="228615" y="419617"/>
                      <a:pt x="237588" y="423333"/>
                      <a:pt x="246944" y="423333"/>
                    </a:cubicBezTo>
                    <a:lnTo>
                      <a:pt x="317500" y="423333"/>
                    </a:lnTo>
                    <a:cubicBezTo>
                      <a:pt x="326856" y="423333"/>
                      <a:pt x="335829" y="419617"/>
                      <a:pt x="342445" y="413001"/>
                    </a:cubicBezTo>
                    <a:cubicBezTo>
                      <a:pt x="349061" y="406385"/>
                      <a:pt x="352778" y="397412"/>
                      <a:pt x="352778" y="388056"/>
                    </a:cubicBezTo>
                    <a:lnTo>
                      <a:pt x="352778" y="246944"/>
                    </a:lnTo>
                    <a:cubicBezTo>
                      <a:pt x="352778" y="237588"/>
                      <a:pt x="349061" y="228615"/>
                      <a:pt x="342445" y="221999"/>
                    </a:cubicBezTo>
                    <a:cubicBezTo>
                      <a:pt x="335829" y="215383"/>
                      <a:pt x="326856" y="211667"/>
                      <a:pt x="317500" y="211667"/>
                    </a:cubicBezTo>
                    <a:lnTo>
                      <a:pt x="246944" y="211667"/>
                    </a:lnTo>
                    <a:cubicBezTo>
                      <a:pt x="237588" y="211667"/>
                      <a:pt x="228615" y="215383"/>
                      <a:pt x="221999" y="221999"/>
                    </a:cubicBezTo>
                    <a:cubicBezTo>
                      <a:pt x="215383" y="228615"/>
                      <a:pt x="211667" y="237588"/>
                      <a:pt x="211667" y="246944"/>
                    </a:cubicBezTo>
                    <a:close/>
                    <a:moveTo>
                      <a:pt x="599722" y="1058333"/>
                    </a:moveTo>
                    <a:cubicBezTo>
                      <a:pt x="590366" y="1058333"/>
                      <a:pt x="581393" y="1062050"/>
                      <a:pt x="574777" y="1068666"/>
                    </a:cubicBezTo>
                    <a:cubicBezTo>
                      <a:pt x="568161" y="1075282"/>
                      <a:pt x="564444" y="1084255"/>
                      <a:pt x="564444" y="1093611"/>
                    </a:cubicBezTo>
                    <a:lnTo>
                      <a:pt x="564444" y="1234722"/>
                    </a:lnTo>
                    <a:cubicBezTo>
                      <a:pt x="564444" y="1244078"/>
                      <a:pt x="568161" y="1253052"/>
                      <a:pt x="574777" y="1259667"/>
                    </a:cubicBezTo>
                    <a:cubicBezTo>
                      <a:pt x="581393" y="1266283"/>
                      <a:pt x="590366" y="1270000"/>
                      <a:pt x="599722" y="1270000"/>
                    </a:cubicBezTo>
                    <a:lnTo>
                      <a:pt x="670278" y="1270000"/>
                    </a:lnTo>
                    <a:cubicBezTo>
                      <a:pt x="679634" y="1270000"/>
                      <a:pt x="688607" y="1266283"/>
                      <a:pt x="695223" y="1259667"/>
                    </a:cubicBezTo>
                    <a:cubicBezTo>
                      <a:pt x="701839" y="1253052"/>
                      <a:pt x="705556" y="1244078"/>
                      <a:pt x="705556" y="1234722"/>
                    </a:cubicBezTo>
                    <a:lnTo>
                      <a:pt x="705556" y="1093611"/>
                    </a:lnTo>
                    <a:cubicBezTo>
                      <a:pt x="705556" y="1084255"/>
                      <a:pt x="701839" y="1075282"/>
                      <a:pt x="695223" y="1068666"/>
                    </a:cubicBezTo>
                    <a:cubicBezTo>
                      <a:pt x="688607" y="1062050"/>
                      <a:pt x="679634" y="1058333"/>
                      <a:pt x="670278" y="1058333"/>
                    </a:cubicBezTo>
                    <a:lnTo>
                      <a:pt x="599722" y="1058333"/>
                    </a:lnTo>
                    <a:close/>
                    <a:moveTo>
                      <a:pt x="776111" y="1622778"/>
                    </a:moveTo>
                    <a:lnTo>
                      <a:pt x="776111" y="1975556"/>
                    </a:lnTo>
                    <a:lnTo>
                      <a:pt x="493889" y="1975556"/>
                    </a:lnTo>
                    <a:lnTo>
                      <a:pt x="493889" y="1622778"/>
                    </a:lnTo>
                    <a:lnTo>
                      <a:pt x="776111" y="1622778"/>
                    </a:lnTo>
                    <a:close/>
                    <a:moveTo>
                      <a:pt x="1333500" y="141111"/>
                    </a:moveTo>
                    <a:cubicBezTo>
                      <a:pt x="1333500" y="103686"/>
                      <a:pt x="1348367" y="67794"/>
                      <a:pt x="1374831" y="41330"/>
                    </a:cubicBezTo>
                    <a:cubicBezTo>
                      <a:pt x="1401294" y="14867"/>
                      <a:pt x="1437186" y="0"/>
                      <a:pt x="1474611" y="0"/>
                    </a:cubicBezTo>
                    <a:lnTo>
                      <a:pt x="2462389" y="0"/>
                    </a:lnTo>
                    <a:cubicBezTo>
                      <a:pt x="2499814" y="0"/>
                      <a:pt x="2535706" y="14867"/>
                      <a:pt x="2562170" y="41330"/>
                    </a:cubicBezTo>
                    <a:cubicBezTo>
                      <a:pt x="2588633" y="67794"/>
                      <a:pt x="2603500" y="103686"/>
                      <a:pt x="2603500" y="141111"/>
                    </a:cubicBezTo>
                    <a:lnTo>
                      <a:pt x="2603500" y="1834444"/>
                    </a:lnTo>
                    <a:cubicBezTo>
                      <a:pt x="2603500" y="1871869"/>
                      <a:pt x="2588633" y="1907762"/>
                      <a:pt x="2562170" y="1934225"/>
                    </a:cubicBezTo>
                    <a:cubicBezTo>
                      <a:pt x="2535706" y="1960689"/>
                      <a:pt x="2499814" y="1975556"/>
                      <a:pt x="2462389" y="1975556"/>
                    </a:cubicBezTo>
                    <a:lnTo>
                      <a:pt x="2180167" y="1975556"/>
                    </a:lnTo>
                    <a:lnTo>
                      <a:pt x="2180167" y="1622778"/>
                    </a:lnTo>
                    <a:cubicBezTo>
                      <a:pt x="2180167" y="1604065"/>
                      <a:pt x="2172733" y="1586119"/>
                      <a:pt x="2159502" y="1572887"/>
                    </a:cubicBezTo>
                    <a:cubicBezTo>
                      <a:pt x="2146270" y="1559656"/>
                      <a:pt x="2128324" y="1552222"/>
                      <a:pt x="2109611" y="1552222"/>
                    </a:cubicBezTo>
                    <a:lnTo>
                      <a:pt x="1827389" y="1552222"/>
                    </a:lnTo>
                    <a:cubicBezTo>
                      <a:pt x="1808676" y="1552222"/>
                      <a:pt x="1790730" y="1559656"/>
                      <a:pt x="1777498" y="1572887"/>
                    </a:cubicBezTo>
                    <a:cubicBezTo>
                      <a:pt x="1764267" y="1586119"/>
                      <a:pt x="1756833" y="1604065"/>
                      <a:pt x="1756833" y="1622778"/>
                    </a:cubicBezTo>
                    <a:lnTo>
                      <a:pt x="1756833" y="1975556"/>
                    </a:lnTo>
                    <a:lnTo>
                      <a:pt x="1474611" y="1975556"/>
                    </a:lnTo>
                    <a:cubicBezTo>
                      <a:pt x="1437186" y="1975556"/>
                      <a:pt x="1401294" y="1960689"/>
                      <a:pt x="1374831" y="1934225"/>
                    </a:cubicBezTo>
                    <a:cubicBezTo>
                      <a:pt x="1348367" y="1907762"/>
                      <a:pt x="1333500" y="1871869"/>
                      <a:pt x="1333500" y="1834444"/>
                    </a:cubicBezTo>
                    <a:lnTo>
                      <a:pt x="1333500" y="141111"/>
                    </a:lnTo>
                    <a:close/>
                    <a:moveTo>
                      <a:pt x="1933222" y="635000"/>
                    </a:moveTo>
                    <a:cubicBezTo>
                      <a:pt x="1923866" y="635000"/>
                      <a:pt x="1914893" y="638717"/>
                      <a:pt x="1908277" y="645333"/>
                    </a:cubicBezTo>
                    <a:cubicBezTo>
                      <a:pt x="1901661" y="651948"/>
                      <a:pt x="1897944" y="660922"/>
                      <a:pt x="1897944" y="670278"/>
                    </a:cubicBezTo>
                    <a:lnTo>
                      <a:pt x="1897944" y="811389"/>
                    </a:lnTo>
                    <a:cubicBezTo>
                      <a:pt x="1897944" y="820745"/>
                      <a:pt x="1901661" y="829718"/>
                      <a:pt x="1908277" y="836334"/>
                    </a:cubicBezTo>
                    <a:cubicBezTo>
                      <a:pt x="1914893" y="842950"/>
                      <a:pt x="1923866" y="846667"/>
                      <a:pt x="1933222" y="846667"/>
                    </a:cubicBezTo>
                    <a:lnTo>
                      <a:pt x="2003778" y="846667"/>
                    </a:lnTo>
                    <a:cubicBezTo>
                      <a:pt x="2013134" y="846667"/>
                      <a:pt x="2022107" y="842950"/>
                      <a:pt x="2028723" y="836334"/>
                    </a:cubicBezTo>
                    <a:cubicBezTo>
                      <a:pt x="2035339" y="829718"/>
                      <a:pt x="2039056" y="820745"/>
                      <a:pt x="2039056" y="811389"/>
                    </a:cubicBezTo>
                    <a:lnTo>
                      <a:pt x="2039056" y="670278"/>
                    </a:lnTo>
                    <a:cubicBezTo>
                      <a:pt x="2039056" y="660922"/>
                      <a:pt x="2035339" y="651948"/>
                      <a:pt x="2028723" y="645333"/>
                    </a:cubicBezTo>
                    <a:cubicBezTo>
                      <a:pt x="2022107" y="638717"/>
                      <a:pt x="2013134" y="635000"/>
                      <a:pt x="2003778" y="635000"/>
                    </a:cubicBezTo>
                    <a:lnTo>
                      <a:pt x="1933222" y="635000"/>
                    </a:lnTo>
                    <a:close/>
                    <a:moveTo>
                      <a:pt x="1897944" y="246944"/>
                    </a:moveTo>
                    <a:lnTo>
                      <a:pt x="1897944" y="388056"/>
                    </a:lnTo>
                    <a:cubicBezTo>
                      <a:pt x="1897944" y="397412"/>
                      <a:pt x="1901661" y="406385"/>
                      <a:pt x="1908277" y="413001"/>
                    </a:cubicBezTo>
                    <a:cubicBezTo>
                      <a:pt x="1914893" y="419617"/>
                      <a:pt x="1923866" y="423333"/>
                      <a:pt x="1933222" y="423333"/>
                    </a:cubicBezTo>
                    <a:lnTo>
                      <a:pt x="2003778" y="423333"/>
                    </a:lnTo>
                    <a:cubicBezTo>
                      <a:pt x="2013134" y="423333"/>
                      <a:pt x="2022107" y="419617"/>
                      <a:pt x="2028723" y="413001"/>
                    </a:cubicBezTo>
                    <a:cubicBezTo>
                      <a:pt x="2035339" y="406385"/>
                      <a:pt x="2039056" y="397412"/>
                      <a:pt x="2039056" y="388056"/>
                    </a:cubicBezTo>
                    <a:lnTo>
                      <a:pt x="2039056" y="246944"/>
                    </a:lnTo>
                    <a:cubicBezTo>
                      <a:pt x="2039056" y="237588"/>
                      <a:pt x="2035339" y="228615"/>
                      <a:pt x="2028723" y="221999"/>
                    </a:cubicBezTo>
                    <a:cubicBezTo>
                      <a:pt x="2022107" y="215383"/>
                      <a:pt x="2013134" y="211667"/>
                      <a:pt x="2003778" y="211667"/>
                    </a:cubicBezTo>
                    <a:lnTo>
                      <a:pt x="1933222" y="211667"/>
                    </a:lnTo>
                    <a:cubicBezTo>
                      <a:pt x="1923866" y="211667"/>
                      <a:pt x="1914893" y="215383"/>
                      <a:pt x="1908277" y="221999"/>
                    </a:cubicBezTo>
                    <a:cubicBezTo>
                      <a:pt x="1901661" y="228615"/>
                      <a:pt x="1897944" y="237588"/>
                      <a:pt x="1897944" y="246944"/>
                    </a:cubicBezTo>
                    <a:close/>
                    <a:moveTo>
                      <a:pt x="2286000" y="1058333"/>
                    </a:moveTo>
                    <a:cubicBezTo>
                      <a:pt x="2266517" y="1058333"/>
                      <a:pt x="2250722" y="1074128"/>
                      <a:pt x="2250722" y="1093611"/>
                    </a:cubicBezTo>
                    <a:lnTo>
                      <a:pt x="2250722" y="1234722"/>
                    </a:lnTo>
                    <a:cubicBezTo>
                      <a:pt x="2250722" y="1254206"/>
                      <a:pt x="2266517" y="1270000"/>
                      <a:pt x="2286000" y="1270000"/>
                    </a:cubicBezTo>
                    <a:lnTo>
                      <a:pt x="2356556" y="1270000"/>
                    </a:lnTo>
                    <a:cubicBezTo>
                      <a:pt x="2376039" y="1270000"/>
                      <a:pt x="2391833" y="1254206"/>
                      <a:pt x="2391833" y="1234722"/>
                    </a:cubicBezTo>
                    <a:lnTo>
                      <a:pt x="2391833" y="1093611"/>
                    </a:lnTo>
                    <a:cubicBezTo>
                      <a:pt x="2391833" y="1074128"/>
                      <a:pt x="2376039" y="1058333"/>
                      <a:pt x="2356556" y="1058333"/>
                    </a:cubicBezTo>
                    <a:lnTo>
                      <a:pt x="2286000" y="1058333"/>
                    </a:lnTo>
                    <a:close/>
                    <a:moveTo>
                      <a:pt x="2250722" y="670278"/>
                    </a:moveTo>
                    <a:lnTo>
                      <a:pt x="2250722" y="811389"/>
                    </a:lnTo>
                    <a:cubicBezTo>
                      <a:pt x="2250722" y="830872"/>
                      <a:pt x="2266517" y="846667"/>
                      <a:pt x="2286000" y="846667"/>
                    </a:cubicBezTo>
                    <a:lnTo>
                      <a:pt x="2356556" y="846667"/>
                    </a:lnTo>
                    <a:cubicBezTo>
                      <a:pt x="2376039" y="846667"/>
                      <a:pt x="2391833" y="830872"/>
                      <a:pt x="2391833" y="811389"/>
                    </a:cubicBezTo>
                    <a:lnTo>
                      <a:pt x="2391833" y="670278"/>
                    </a:lnTo>
                    <a:cubicBezTo>
                      <a:pt x="2391833" y="650794"/>
                      <a:pt x="2376039" y="635000"/>
                      <a:pt x="2356556" y="635000"/>
                    </a:cubicBezTo>
                    <a:lnTo>
                      <a:pt x="2286000" y="635000"/>
                    </a:lnTo>
                    <a:cubicBezTo>
                      <a:pt x="2266517" y="635000"/>
                      <a:pt x="2250722" y="650794"/>
                      <a:pt x="2250722" y="670278"/>
                    </a:cubicBezTo>
                    <a:close/>
                    <a:moveTo>
                      <a:pt x="2286000" y="211667"/>
                    </a:moveTo>
                    <a:cubicBezTo>
                      <a:pt x="2266517" y="211667"/>
                      <a:pt x="2250722" y="227461"/>
                      <a:pt x="2250722" y="246944"/>
                    </a:cubicBezTo>
                    <a:lnTo>
                      <a:pt x="2250722" y="388056"/>
                    </a:lnTo>
                    <a:cubicBezTo>
                      <a:pt x="2250722" y="407539"/>
                      <a:pt x="2266517" y="423333"/>
                      <a:pt x="2286000" y="423333"/>
                    </a:cubicBezTo>
                    <a:lnTo>
                      <a:pt x="2356556" y="423333"/>
                    </a:lnTo>
                    <a:cubicBezTo>
                      <a:pt x="2376039" y="423333"/>
                      <a:pt x="2391833" y="407539"/>
                      <a:pt x="2391833" y="388056"/>
                    </a:cubicBezTo>
                    <a:lnTo>
                      <a:pt x="2391833" y="246944"/>
                    </a:lnTo>
                    <a:cubicBezTo>
                      <a:pt x="2391833" y="227461"/>
                      <a:pt x="2376039" y="211667"/>
                      <a:pt x="2356556" y="211667"/>
                    </a:cubicBezTo>
                    <a:lnTo>
                      <a:pt x="2286000" y="211667"/>
                    </a:lnTo>
                    <a:close/>
                    <a:moveTo>
                      <a:pt x="1545167" y="1093611"/>
                    </a:moveTo>
                    <a:lnTo>
                      <a:pt x="1545167" y="1234722"/>
                    </a:lnTo>
                    <a:cubicBezTo>
                      <a:pt x="1545167" y="1244078"/>
                      <a:pt x="1548883" y="1253052"/>
                      <a:pt x="1555499" y="1259667"/>
                    </a:cubicBezTo>
                    <a:cubicBezTo>
                      <a:pt x="1562115" y="1266283"/>
                      <a:pt x="1571088" y="1270000"/>
                      <a:pt x="1580444" y="1270000"/>
                    </a:cubicBezTo>
                    <a:lnTo>
                      <a:pt x="1651000" y="1270000"/>
                    </a:lnTo>
                    <a:cubicBezTo>
                      <a:pt x="1670483" y="1270000"/>
                      <a:pt x="1686278" y="1254206"/>
                      <a:pt x="1686278" y="1234722"/>
                    </a:cubicBezTo>
                    <a:lnTo>
                      <a:pt x="1686278" y="1093611"/>
                    </a:lnTo>
                    <a:cubicBezTo>
                      <a:pt x="1686278" y="1074128"/>
                      <a:pt x="1670483" y="1058333"/>
                      <a:pt x="1651000" y="1058333"/>
                    </a:cubicBezTo>
                    <a:lnTo>
                      <a:pt x="1580444" y="1058333"/>
                    </a:lnTo>
                    <a:cubicBezTo>
                      <a:pt x="1571088" y="1058333"/>
                      <a:pt x="1562115" y="1062050"/>
                      <a:pt x="1555499" y="1068666"/>
                    </a:cubicBezTo>
                    <a:cubicBezTo>
                      <a:pt x="1548883" y="1075282"/>
                      <a:pt x="1545167" y="1084255"/>
                      <a:pt x="1545167" y="1093611"/>
                    </a:cubicBezTo>
                    <a:close/>
                    <a:moveTo>
                      <a:pt x="1580444" y="635000"/>
                    </a:moveTo>
                    <a:cubicBezTo>
                      <a:pt x="1571088" y="635000"/>
                      <a:pt x="1562115" y="638717"/>
                      <a:pt x="1555499" y="645333"/>
                    </a:cubicBezTo>
                    <a:cubicBezTo>
                      <a:pt x="1548883" y="651948"/>
                      <a:pt x="1545167" y="660922"/>
                      <a:pt x="1545167" y="670278"/>
                    </a:cubicBezTo>
                    <a:lnTo>
                      <a:pt x="1545167" y="811389"/>
                    </a:lnTo>
                    <a:cubicBezTo>
                      <a:pt x="1545167" y="830872"/>
                      <a:pt x="1560961" y="846667"/>
                      <a:pt x="1580444" y="846667"/>
                    </a:cubicBezTo>
                    <a:lnTo>
                      <a:pt x="1651000" y="846667"/>
                    </a:lnTo>
                    <a:cubicBezTo>
                      <a:pt x="1670483" y="846667"/>
                      <a:pt x="1686278" y="830872"/>
                      <a:pt x="1686278" y="811389"/>
                    </a:cubicBezTo>
                    <a:lnTo>
                      <a:pt x="1686278" y="670278"/>
                    </a:lnTo>
                    <a:cubicBezTo>
                      <a:pt x="1686278" y="650794"/>
                      <a:pt x="1670483" y="635000"/>
                      <a:pt x="1651000" y="635000"/>
                    </a:cubicBezTo>
                    <a:lnTo>
                      <a:pt x="1580444" y="635000"/>
                    </a:lnTo>
                    <a:close/>
                    <a:moveTo>
                      <a:pt x="1545167" y="246944"/>
                    </a:moveTo>
                    <a:lnTo>
                      <a:pt x="1545167" y="388056"/>
                    </a:lnTo>
                    <a:cubicBezTo>
                      <a:pt x="1545167" y="397412"/>
                      <a:pt x="1548883" y="406385"/>
                      <a:pt x="1555499" y="413001"/>
                    </a:cubicBezTo>
                    <a:cubicBezTo>
                      <a:pt x="1562115" y="419617"/>
                      <a:pt x="1571088" y="423333"/>
                      <a:pt x="1580444" y="423333"/>
                    </a:cubicBezTo>
                    <a:lnTo>
                      <a:pt x="1651000" y="423333"/>
                    </a:lnTo>
                    <a:cubicBezTo>
                      <a:pt x="1670483" y="423333"/>
                      <a:pt x="1686278" y="407539"/>
                      <a:pt x="1686278" y="388056"/>
                    </a:cubicBezTo>
                    <a:lnTo>
                      <a:pt x="1686278" y="246944"/>
                    </a:lnTo>
                    <a:cubicBezTo>
                      <a:pt x="1686278" y="227461"/>
                      <a:pt x="1670483" y="211667"/>
                      <a:pt x="1651000" y="211667"/>
                    </a:cubicBezTo>
                    <a:lnTo>
                      <a:pt x="1580444" y="211667"/>
                    </a:lnTo>
                    <a:cubicBezTo>
                      <a:pt x="1571088" y="211667"/>
                      <a:pt x="1562115" y="215383"/>
                      <a:pt x="1555499" y="221999"/>
                    </a:cubicBezTo>
                    <a:cubicBezTo>
                      <a:pt x="1548883" y="228615"/>
                      <a:pt x="1545167" y="237588"/>
                      <a:pt x="1545167" y="246944"/>
                    </a:cubicBezTo>
                    <a:close/>
                    <a:moveTo>
                      <a:pt x="1933222" y="1058333"/>
                    </a:moveTo>
                    <a:cubicBezTo>
                      <a:pt x="1923866" y="1058333"/>
                      <a:pt x="1914893" y="1062050"/>
                      <a:pt x="1908277" y="1068666"/>
                    </a:cubicBezTo>
                    <a:cubicBezTo>
                      <a:pt x="1901661" y="1075282"/>
                      <a:pt x="1897944" y="1084255"/>
                      <a:pt x="1897944" y="1093611"/>
                    </a:cubicBezTo>
                    <a:lnTo>
                      <a:pt x="1897944" y="1234722"/>
                    </a:lnTo>
                    <a:cubicBezTo>
                      <a:pt x="1897944" y="1244079"/>
                      <a:pt x="1901661" y="1253052"/>
                      <a:pt x="1908277" y="1259667"/>
                    </a:cubicBezTo>
                    <a:cubicBezTo>
                      <a:pt x="1914893" y="1266283"/>
                      <a:pt x="1923866" y="1270000"/>
                      <a:pt x="1933222" y="1270000"/>
                    </a:cubicBezTo>
                    <a:lnTo>
                      <a:pt x="2003778" y="1270000"/>
                    </a:lnTo>
                    <a:cubicBezTo>
                      <a:pt x="2013134" y="1270000"/>
                      <a:pt x="2022107" y="1266283"/>
                      <a:pt x="2028723" y="1259667"/>
                    </a:cubicBezTo>
                    <a:cubicBezTo>
                      <a:pt x="2035339" y="1253052"/>
                      <a:pt x="2039056" y="1244079"/>
                      <a:pt x="2039056" y="1234722"/>
                    </a:cubicBezTo>
                    <a:lnTo>
                      <a:pt x="2039056" y="1093611"/>
                    </a:lnTo>
                    <a:cubicBezTo>
                      <a:pt x="2039056" y="1084255"/>
                      <a:pt x="2035339" y="1075282"/>
                      <a:pt x="2028723" y="1068666"/>
                    </a:cubicBezTo>
                    <a:cubicBezTo>
                      <a:pt x="2022107" y="1062050"/>
                      <a:pt x="2013134" y="1058333"/>
                      <a:pt x="2003778" y="1058333"/>
                    </a:cubicBezTo>
                    <a:lnTo>
                      <a:pt x="1933222" y="1058333"/>
                    </a:lnTo>
                    <a:close/>
                    <a:moveTo>
                      <a:pt x="2109611" y="1622778"/>
                    </a:moveTo>
                    <a:lnTo>
                      <a:pt x="2109611" y="1975556"/>
                    </a:lnTo>
                    <a:lnTo>
                      <a:pt x="1827389" y="1975556"/>
                    </a:lnTo>
                    <a:lnTo>
                      <a:pt x="1827389" y="1622778"/>
                    </a:lnTo>
                    <a:lnTo>
                      <a:pt x="2109611" y="1622778"/>
                    </a:lnTo>
                    <a:close/>
                    <a:moveTo>
                      <a:pt x="2667000" y="141111"/>
                    </a:moveTo>
                    <a:cubicBezTo>
                      <a:pt x="2667000" y="103686"/>
                      <a:pt x="2681867" y="67794"/>
                      <a:pt x="2708330" y="41330"/>
                    </a:cubicBezTo>
                    <a:cubicBezTo>
                      <a:pt x="2734794" y="14867"/>
                      <a:pt x="2770686" y="0"/>
                      <a:pt x="2808111" y="0"/>
                    </a:cubicBezTo>
                    <a:lnTo>
                      <a:pt x="3795889" y="0"/>
                    </a:lnTo>
                    <a:cubicBezTo>
                      <a:pt x="3833314" y="0"/>
                      <a:pt x="3869206" y="14867"/>
                      <a:pt x="3895670" y="41330"/>
                    </a:cubicBezTo>
                    <a:cubicBezTo>
                      <a:pt x="3922133" y="67794"/>
                      <a:pt x="3937000" y="103686"/>
                      <a:pt x="3937000" y="141111"/>
                    </a:cubicBezTo>
                    <a:lnTo>
                      <a:pt x="3937000" y="1834444"/>
                    </a:lnTo>
                    <a:cubicBezTo>
                      <a:pt x="3937000" y="1871869"/>
                      <a:pt x="3922133" y="1907762"/>
                      <a:pt x="3895670" y="1934225"/>
                    </a:cubicBezTo>
                    <a:cubicBezTo>
                      <a:pt x="3869206" y="1960689"/>
                      <a:pt x="3833314" y="1975556"/>
                      <a:pt x="3795889" y="1975556"/>
                    </a:cubicBezTo>
                    <a:lnTo>
                      <a:pt x="3513667" y="1975556"/>
                    </a:lnTo>
                    <a:lnTo>
                      <a:pt x="3513667" y="1622778"/>
                    </a:lnTo>
                    <a:cubicBezTo>
                      <a:pt x="3513667" y="1583811"/>
                      <a:pt x="3482078" y="1552222"/>
                      <a:pt x="3443111" y="1552222"/>
                    </a:cubicBezTo>
                    <a:lnTo>
                      <a:pt x="3160889" y="1552222"/>
                    </a:lnTo>
                    <a:cubicBezTo>
                      <a:pt x="3142176" y="1552222"/>
                      <a:pt x="3124230" y="1559656"/>
                      <a:pt x="3110998" y="1572887"/>
                    </a:cubicBezTo>
                    <a:cubicBezTo>
                      <a:pt x="3097767" y="1586119"/>
                      <a:pt x="3090333" y="1604065"/>
                      <a:pt x="3090333" y="1622778"/>
                    </a:cubicBezTo>
                    <a:lnTo>
                      <a:pt x="3090333" y="1975556"/>
                    </a:lnTo>
                    <a:lnTo>
                      <a:pt x="2808111" y="1975556"/>
                    </a:lnTo>
                    <a:cubicBezTo>
                      <a:pt x="2770686" y="1975556"/>
                      <a:pt x="2734794" y="1960689"/>
                      <a:pt x="2708330" y="1934225"/>
                    </a:cubicBezTo>
                    <a:cubicBezTo>
                      <a:pt x="2681867" y="1907762"/>
                      <a:pt x="2667000" y="1871869"/>
                      <a:pt x="2667000" y="1834444"/>
                    </a:cubicBezTo>
                    <a:lnTo>
                      <a:pt x="2667000" y="141111"/>
                    </a:lnTo>
                    <a:close/>
                    <a:moveTo>
                      <a:pt x="3266722" y="635000"/>
                    </a:moveTo>
                    <a:cubicBezTo>
                      <a:pt x="3257366" y="635000"/>
                      <a:pt x="3248393" y="638717"/>
                      <a:pt x="3241777" y="645333"/>
                    </a:cubicBezTo>
                    <a:cubicBezTo>
                      <a:pt x="3235161" y="651948"/>
                      <a:pt x="3231444" y="660922"/>
                      <a:pt x="3231444" y="670278"/>
                    </a:cubicBezTo>
                    <a:lnTo>
                      <a:pt x="3231444" y="811389"/>
                    </a:lnTo>
                    <a:cubicBezTo>
                      <a:pt x="3231444" y="820745"/>
                      <a:pt x="3235161" y="829718"/>
                      <a:pt x="3241777" y="836334"/>
                    </a:cubicBezTo>
                    <a:cubicBezTo>
                      <a:pt x="3248393" y="842950"/>
                      <a:pt x="3257366" y="846667"/>
                      <a:pt x="3266722" y="846667"/>
                    </a:cubicBezTo>
                    <a:lnTo>
                      <a:pt x="3337278" y="846667"/>
                    </a:lnTo>
                    <a:cubicBezTo>
                      <a:pt x="3356761" y="846667"/>
                      <a:pt x="3372555" y="830872"/>
                      <a:pt x="3372555" y="811389"/>
                    </a:cubicBezTo>
                    <a:lnTo>
                      <a:pt x="3372555" y="670278"/>
                    </a:lnTo>
                    <a:cubicBezTo>
                      <a:pt x="3372555" y="650794"/>
                      <a:pt x="3356761" y="635000"/>
                      <a:pt x="3337278" y="635000"/>
                    </a:cubicBezTo>
                    <a:lnTo>
                      <a:pt x="3266722" y="635000"/>
                    </a:lnTo>
                    <a:close/>
                    <a:moveTo>
                      <a:pt x="3231444" y="246944"/>
                    </a:moveTo>
                    <a:lnTo>
                      <a:pt x="3231444" y="388056"/>
                    </a:lnTo>
                    <a:cubicBezTo>
                      <a:pt x="3231444" y="397412"/>
                      <a:pt x="3235161" y="406385"/>
                      <a:pt x="3241777" y="413001"/>
                    </a:cubicBezTo>
                    <a:cubicBezTo>
                      <a:pt x="3248393" y="419617"/>
                      <a:pt x="3257366" y="423333"/>
                      <a:pt x="3266722" y="423333"/>
                    </a:cubicBezTo>
                    <a:lnTo>
                      <a:pt x="3337278" y="423333"/>
                    </a:lnTo>
                    <a:cubicBezTo>
                      <a:pt x="3356761" y="423333"/>
                      <a:pt x="3372555" y="407539"/>
                      <a:pt x="3372555" y="388056"/>
                    </a:cubicBezTo>
                    <a:lnTo>
                      <a:pt x="3372555" y="246944"/>
                    </a:lnTo>
                    <a:cubicBezTo>
                      <a:pt x="3372555" y="227461"/>
                      <a:pt x="3356761" y="211667"/>
                      <a:pt x="3337278" y="211667"/>
                    </a:cubicBezTo>
                    <a:lnTo>
                      <a:pt x="3266722" y="211667"/>
                    </a:lnTo>
                    <a:cubicBezTo>
                      <a:pt x="3257366" y="211667"/>
                      <a:pt x="3248393" y="215383"/>
                      <a:pt x="3241777" y="221999"/>
                    </a:cubicBezTo>
                    <a:cubicBezTo>
                      <a:pt x="3235161" y="228615"/>
                      <a:pt x="3231444" y="237588"/>
                      <a:pt x="3231444" y="246944"/>
                    </a:cubicBezTo>
                    <a:close/>
                    <a:moveTo>
                      <a:pt x="3619500" y="1058333"/>
                    </a:moveTo>
                    <a:cubicBezTo>
                      <a:pt x="3600017" y="1058333"/>
                      <a:pt x="3584222" y="1074128"/>
                      <a:pt x="3584222" y="1093611"/>
                    </a:cubicBezTo>
                    <a:lnTo>
                      <a:pt x="3584222" y="1234722"/>
                    </a:lnTo>
                    <a:cubicBezTo>
                      <a:pt x="3584222" y="1254206"/>
                      <a:pt x="3600017" y="1270000"/>
                      <a:pt x="3619500" y="1270000"/>
                    </a:cubicBezTo>
                    <a:lnTo>
                      <a:pt x="3690055" y="1270000"/>
                    </a:lnTo>
                    <a:cubicBezTo>
                      <a:pt x="3699412" y="1270000"/>
                      <a:pt x="3708385" y="1266283"/>
                      <a:pt x="3715001" y="1259667"/>
                    </a:cubicBezTo>
                    <a:cubicBezTo>
                      <a:pt x="3721617" y="1253052"/>
                      <a:pt x="3725333" y="1244079"/>
                      <a:pt x="3725333" y="1234722"/>
                    </a:cubicBezTo>
                    <a:lnTo>
                      <a:pt x="3725333" y="1093611"/>
                    </a:lnTo>
                    <a:cubicBezTo>
                      <a:pt x="3725333" y="1084255"/>
                      <a:pt x="3721617" y="1075282"/>
                      <a:pt x="3715001" y="1068666"/>
                    </a:cubicBezTo>
                    <a:cubicBezTo>
                      <a:pt x="3708385" y="1062050"/>
                      <a:pt x="3699412" y="1058333"/>
                      <a:pt x="3690055" y="1058333"/>
                    </a:cubicBezTo>
                    <a:lnTo>
                      <a:pt x="3619500" y="1058333"/>
                    </a:lnTo>
                    <a:close/>
                    <a:moveTo>
                      <a:pt x="3584222" y="670278"/>
                    </a:moveTo>
                    <a:lnTo>
                      <a:pt x="3584222" y="811389"/>
                    </a:lnTo>
                    <a:cubicBezTo>
                      <a:pt x="3584222" y="830872"/>
                      <a:pt x="3600017" y="846667"/>
                      <a:pt x="3619500" y="846667"/>
                    </a:cubicBezTo>
                    <a:lnTo>
                      <a:pt x="3690055" y="846667"/>
                    </a:lnTo>
                    <a:cubicBezTo>
                      <a:pt x="3699412" y="846667"/>
                      <a:pt x="3708385" y="842950"/>
                      <a:pt x="3715001" y="836334"/>
                    </a:cubicBezTo>
                    <a:cubicBezTo>
                      <a:pt x="3721617" y="829718"/>
                      <a:pt x="3725333" y="820745"/>
                      <a:pt x="3725333" y="811389"/>
                    </a:cubicBezTo>
                    <a:lnTo>
                      <a:pt x="3725333" y="670278"/>
                    </a:lnTo>
                    <a:cubicBezTo>
                      <a:pt x="3725333" y="660921"/>
                      <a:pt x="3721617" y="651948"/>
                      <a:pt x="3715001" y="645333"/>
                    </a:cubicBezTo>
                    <a:cubicBezTo>
                      <a:pt x="3708385" y="638717"/>
                      <a:pt x="3699412" y="635000"/>
                      <a:pt x="3690055" y="635000"/>
                    </a:cubicBezTo>
                    <a:lnTo>
                      <a:pt x="3619500" y="635000"/>
                    </a:lnTo>
                    <a:cubicBezTo>
                      <a:pt x="3600017" y="635000"/>
                      <a:pt x="3584222" y="650794"/>
                      <a:pt x="3584222" y="670278"/>
                    </a:cubicBezTo>
                    <a:close/>
                    <a:moveTo>
                      <a:pt x="3619500" y="211667"/>
                    </a:moveTo>
                    <a:cubicBezTo>
                      <a:pt x="3600017" y="211667"/>
                      <a:pt x="3584222" y="227461"/>
                      <a:pt x="3584222" y="246944"/>
                    </a:cubicBezTo>
                    <a:lnTo>
                      <a:pt x="3584222" y="388056"/>
                    </a:lnTo>
                    <a:cubicBezTo>
                      <a:pt x="3584222" y="407539"/>
                      <a:pt x="3600017" y="423333"/>
                      <a:pt x="3619500" y="423333"/>
                    </a:cubicBezTo>
                    <a:lnTo>
                      <a:pt x="3690055" y="423333"/>
                    </a:lnTo>
                    <a:cubicBezTo>
                      <a:pt x="3699412" y="423333"/>
                      <a:pt x="3708385" y="419617"/>
                      <a:pt x="3715001" y="413001"/>
                    </a:cubicBezTo>
                    <a:cubicBezTo>
                      <a:pt x="3721617" y="406385"/>
                      <a:pt x="3725333" y="397412"/>
                      <a:pt x="3725333" y="388056"/>
                    </a:cubicBezTo>
                    <a:lnTo>
                      <a:pt x="3725333" y="246944"/>
                    </a:lnTo>
                    <a:cubicBezTo>
                      <a:pt x="3725333" y="237588"/>
                      <a:pt x="3721617" y="228615"/>
                      <a:pt x="3715001" y="221999"/>
                    </a:cubicBezTo>
                    <a:cubicBezTo>
                      <a:pt x="3708385" y="215383"/>
                      <a:pt x="3699412" y="211667"/>
                      <a:pt x="3690055" y="211667"/>
                    </a:cubicBezTo>
                    <a:lnTo>
                      <a:pt x="3619500" y="211667"/>
                    </a:lnTo>
                    <a:close/>
                    <a:moveTo>
                      <a:pt x="2878667" y="1093611"/>
                    </a:moveTo>
                    <a:lnTo>
                      <a:pt x="2878667" y="1234722"/>
                    </a:lnTo>
                    <a:cubicBezTo>
                      <a:pt x="2878667" y="1254206"/>
                      <a:pt x="2894461" y="1270000"/>
                      <a:pt x="2913944" y="1270000"/>
                    </a:cubicBezTo>
                    <a:lnTo>
                      <a:pt x="2984500" y="1270000"/>
                    </a:lnTo>
                    <a:cubicBezTo>
                      <a:pt x="3003983" y="1270000"/>
                      <a:pt x="3019778" y="1254206"/>
                      <a:pt x="3019778" y="1234722"/>
                    </a:cubicBezTo>
                    <a:lnTo>
                      <a:pt x="3019778" y="1093611"/>
                    </a:lnTo>
                    <a:cubicBezTo>
                      <a:pt x="3019778" y="1074128"/>
                      <a:pt x="3003983" y="1058333"/>
                      <a:pt x="2984500" y="1058333"/>
                    </a:cubicBezTo>
                    <a:lnTo>
                      <a:pt x="2913944" y="1058333"/>
                    </a:lnTo>
                    <a:cubicBezTo>
                      <a:pt x="2894461" y="1058333"/>
                      <a:pt x="2878667" y="1074128"/>
                      <a:pt x="2878667" y="1093611"/>
                    </a:cubicBezTo>
                    <a:close/>
                    <a:moveTo>
                      <a:pt x="2913944" y="635000"/>
                    </a:moveTo>
                    <a:cubicBezTo>
                      <a:pt x="2894461" y="635000"/>
                      <a:pt x="2878667" y="650794"/>
                      <a:pt x="2878667" y="670278"/>
                    </a:cubicBezTo>
                    <a:lnTo>
                      <a:pt x="2878667" y="811389"/>
                    </a:lnTo>
                    <a:cubicBezTo>
                      <a:pt x="2878667" y="830872"/>
                      <a:pt x="2894461" y="846667"/>
                      <a:pt x="2913944" y="846667"/>
                    </a:cubicBezTo>
                    <a:lnTo>
                      <a:pt x="2984500" y="846667"/>
                    </a:lnTo>
                    <a:cubicBezTo>
                      <a:pt x="3003983" y="846667"/>
                      <a:pt x="3019778" y="830872"/>
                      <a:pt x="3019778" y="811389"/>
                    </a:cubicBezTo>
                    <a:lnTo>
                      <a:pt x="3019778" y="670278"/>
                    </a:lnTo>
                    <a:cubicBezTo>
                      <a:pt x="3019778" y="650794"/>
                      <a:pt x="3003983" y="635000"/>
                      <a:pt x="2984500" y="635000"/>
                    </a:cubicBezTo>
                    <a:lnTo>
                      <a:pt x="2913944" y="635000"/>
                    </a:lnTo>
                    <a:close/>
                    <a:moveTo>
                      <a:pt x="2878667" y="246944"/>
                    </a:moveTo>
                    <a:lnTo>
                      <a:pt x="2878667" y="388056"/>
                    </a:lnTo>
                    <a:cubicBezTo>
                      <a:pt x="2878667" y="407539"/>
                      <a:pt x="2894461" y="423333"/>
                      <a:pt x="2913944" y="423333"/>
                    </a:cubicBezTo>
                    <a:lnTo>
                      <a:pt x="2984500" y="423333"/>
                    </a:lnTo>
                    <a:cubicBezTo>
                      <a:pt x="3003983" y="423333"/>
                      <a:pt x="3019778" y="407539"/>
                      <a:pt x="3019778" y="388056"/>
                    </a:cubicBezTo>
                    <a:lnTo>
                      <a:pt x="3019778" y="246944"/>
                    </a:lnTo>
                    <a:cubicBezTo>
                      <a:pt x="3019778" y="227461"/>
                      <a:pt x="3003983" y="211667"/>
                      <a:pt x="2984500" y="211667"/>
                    </a:cubicBezTo>
                    <a:lnTo>
                      <a:pt x="2913944" y="211667"/>
                    </a:lnTo>
                    <a:cubicBezTo>
                      <a:pt x="2894461" y="211667"/>
                      <a:pt x="2878667" y="227461"/>
                      <a:pt x="2878667" y="246944"/>
                    </a:cubicBezTo>
                    <a:close/>
                    <a:moveTo>
                      <a:pt x="3266722" y="1058333"/>
                    </a:moveTo>
                    <a:cubicBezTo>
                      <a:pt x="3257366" y="1058333"/>
                      <a:pt x="3248393" y="1062050"/>
                      <a:pt x="3241777" y="1068666"/>
                    </a:cubicBezTo>
                    <a:cubicBezTo>
                      <a:pt x="3235161" y="1075282"/>
                      <a:pt x="3231444" y="1084255"/>
                      <a:pt x="3231444" y="1093611"/>
                    </a:cubicBezTo>
                    <a:lnTo>
                      <a:pt x="3231444" y="1234722"/>
                    </a:lnTo>
                    <a:cubicBezTo>
                      <a:pt x="3231444" y="1244079"/>
                      <a:pt x="3235161" y="1253052"/>
                      <a:pt x="3241777" y="1259667"/>
                    </a:cubicBezTo>
                    <a:cubicBezTo>
                      <a:pt x="3248393" y="1266283"/>
                      <a:pt x="3257366" y="1270000"/>
                      <a:pt x="3266722" y="1270000"/>
                    </a:cubicBezTo>
                    <a:lnTo>
                      <a:pt x="3337278" y="1270000"/>
                    </a:lnTo>
                    <a:cubicBezTo>
                      <a:pt x="3356761" y="1270000"/>
                      <a:pt x="3372555" y="1254206"/>
                      <a:pt x="3372555" y="1234722"/>
                    </a:cubicBezTo>
                    <a:lnTo>
                      <a:pt x="3372555" y="1093611"/>
                    </a:lnTo>
                    <a:cubicBezTo>
                      <a:pt x="3372555" y="1074128"/>
                      <a:pt x="3356761" y="1058333"/>
                      <a:pt x="3337278" y="1058333"/>
                    </a:cubicBezTo>
                    <a:lnTo>
                      <a:pt x="3266722" y="1058333"/>
                    </a:lnTo>
                    <a:close/>
                    <a:moveTo>
                      <a:pt x="3443111" y="1622778"/>
                    </a:moveTo>
                    <a:lnTo>
                      <a:pt x="3443111" y="1975556"/>
                    </a:lnTo>
                    <a:lnTo>
                      <a:pt x="3160889" y="1975556"/>
                    </a:lnTo>
                    <a:lnTo>
                      <a:pt x="3160889" y="1622778"/>
                    </a:lnTo>
                    <a:lnTo>
                      <a:pt x="3443111" y="1622778"/>
                    </a:lnTo>
                    <a:close/>
                    <a:moveTo>
                      <a:pt x="4000500" y="141111"/>
                    </a:moveTo>
                    <a:cubicBezTo>
                      <a:pt x="4000500" y="103686"/>
                      <a:pt x="4015367" y="67794"/>
                      <a:pt x="4041830" y="41330"/>
                    </a:cubicBezTo>
                    <a:cubicBezTo>
                      <a:pt x="4068294" y="14867"/>
                      <a:pt x="4104186" y="0"/>
                      <a:pt x="4141611" y="0"/>
                    </a:cubicBezTo>
                    <a:lnTo>
                      <a:pt x="5129389" y="0"/>
                    </a:lnTo>
                    <a:cubicBezTo>
                      <a:pt x="5166814" y="0"/>
                      <a:pt x="5202706" y="14867"/>
                      <a:pt x="5229170" y="41330"/>
                    </a:cubicBezTo>
                    <a:cubicBezTo>
                      <a:pt x="5255633" y="67794"/>
                      <a:pt x="5270500" y="103686"/>
                      <a:pt x="5270500" y="141111"/>
                    </a:cubicBezTo>
                    <a:lnTo>
                      <a:pt x="5270500" y="1834444"/>
                    </a:lnTo>
                    <a:cubicBezTo>
                      <a:pt x="5270500" y="1871869"/>
                      <a:pt x="5255633" y="1907762"/>
                      <a:pt x="5229170" y="1934225"/>
                    </a:cubicBezTo>
                    <a:cubicBezTo>
                      <a:pt x="5202706" y="1960689"/>
                      <a:pt x="5166814" y="1975556"/>
                      <a:pt x="5129389" y="1975556"/>
                    </a:cubicBezTo>
                    <a:lnTo>
                      <a:pt x="4847167" y="1975556"/>
                    </a:lnTo>
                    <a:lnTo>
                      <a:pt x="4847167" y="1622778"/>
                    </a:lnTo>
                    <a:cubicBezTo>
                      <a:pt x="4847167" y="1583811"/>
                      <a:pt x="4815578" y="1552222"/>
                      <a:pt x="4776611" y="1552222"/>
                    </a:cubicBezTo>
                    <a:lnTo>
                      <a:pt x="4494389" y="1552222"/>
                    </a:lnTo>
                    <a:cubicBezTo>
                      <a:pt x="4455422" y="1552222"/>
                      <a:pt x="4423833" y="1583811"/>
                      <a:pt x="4423833" y="1622778"/>
                    </a:cubicBezTo>
                    <a:lnTo>
                      <a:pt x="4423833" y="1975556"/>
                    </a:lnTo>
                    <a:lnTo>
                      <a:pt x="4141611" y="1975556"/>
                    </a:lnTo>
                    <a:cubicBezTo>
                      <a:pt x="4104186" y="1975556"/>
                      <a:pt x="4068294" y="1960689"/>
                      <a:pt x="4041830" y="1934225"/>
                    </a:cubicBezTo>
                    <a:cubicBezTo>
                      <a:pt x="4015367" y="1907762"/>
                      <a:pt x="4000500" y="1871869"/>
                      <a:pt x="4000500" y="1834444"/>
                    </a:cubicBezTo>
                    <a:lnTo>
                      <a:pt x="4000500" y="141111"/>
                    </a:lnTo>
                    <a:close/>
                    <a:moveTo>
                      <a:pt x="4600222" y="635000"/>
                    </a:moveTo>
                    <a:cubicBezTo>
                      <a:pt x="4580739" y="635000"/>
                      <a:pt x="4564945" y="650794"/>
                      <a:pt x="4564945" y="670278"/>
                    </a:cubicBezTo>
                    <a:lnTo>
                      <a:pt x="4564945" y="811389"/>
                    </a:lnTo>
                    <a:cubicBezTo>
                      <a:pt x="4564945" y="830872"/>
                      <a:pt x="4580739" y="846667"/>
                      <a:pt x="4600222" y="846667"/>
                    </a:cubicBezTo>
                    <a:lnTo>
                      <a:pt x="4670778" y="846667"/>
                    </a:lnTo>
                    <a:cubicBezTo>
                      <a:pt x="4690261" y="846667"/>
                      <a:pt x="4706055" y="830872"/>
                      <a:pt x="4706055" y="811389"/>
                    </a:cubicBezTo>
                    <a:lnTo>
                      <a:pt x="4706055" y="670278"/>
                    </a:lnTo>
                    <a:cubicBezTo>
                      <a:pt x="4706055" y="650794"/>
                      <a:pt x="4690261" y="635000"/>
                      <a:pt x="4670778" y="635000"/>
                    </a:cubicBezTo>
                    <a:lnTo>
                      <a:pt x="4600222" y="635000"/>
                    </a:lnTo>
                    <a:close/>
                    <a:moveTo>
                      <a:pt x="4564945" y="246944"/>
                    </a:moveTo>
                    <a:lnTo>
                      <a:pt x="4564945" y="388056"/>
                    </a:lnTo>
                    <a:cubicBezTo>
                      <a:pt x="4564945" y="407539"/>
                      <a:pt x="4580739" y="423333"/>
                      <a:pt x="4600222" y="423333"/>
                    </a:cubicBezTo>
                    <a:lnTo>
                      <a:pt x="4670778" y="423333"/>
                    </a:lnTo>
                    <a:cubicBezTo>
                      <a:pt x="4690261" y="423333"/>
                      <a:pt x="4706055" y="407539"/>
                      <a:pt x="4706055" y="388056"/>
                    </a:cubicBezTo>
                    <a:lnTo>
                      <a:pt x="4706055" y="246944"/>
                    </a:lnTo>
                    <a:cubicBezTo>
                      <a:pt x="4706055" y="227461"/>
                      <a:pt x="4690261" y="211667"/>
                      <a:pt x="4670778" y="211667"/>
                    </a:cubicBezTo>
                    <a:lnTo>
                      <a:pt x="4600222" y="211667"/>
                    </a:lnTo>
                    <a:cubicBezTo>
                      <a:pt x="4580739" y="211667"/>
                      <a:pt x="4564945" y="227461"/>
                      <a:pt x="4564945" y="246944"/>
                    </a:cubicBezTo>
                    <a:close/>
                    <a:moveTo>
                      <a:pt x="4953000" y="1058333"/>
                    </a:moveTo>
                    <a:cubicBezTo>
                      <a:pt x="4933517" y="1058333"/>
                      <a:pt x="4917722" y="1074128"/>
                      <a:pt x="4917722" y="1093611"/>
                    </a:cubicBezTo>
                    <a:lnTo>
                      <a:pt x="4917722" y="1234722"/>
                    </a:lnTo>
                    <a:cubicBezTo>
                      <a:pt x="4917722" y="1254206"/>
                      <a:pt x="4933517" y="1270000"/>
                      <a:pt x="4953000" y="1270000"/>
                    </a:cubicBezTo>
                    <a:lnTo>
                      <a:pt x="5023555" y="1270000"/>
                    </a:lnTo>
                    <a:cubicBezTo>
                      <a:pt x="5032912" y="1270000"/>
                      <a:pt x="5041885" y="1266283"/>
                      <a:pt x="5048501" y="1259667"/>
                    </a:cubicBezTo>
                    <a:cubicBezTo>
                      <a:pt x="5055117" y="1253052"/>
                      <a:pt x="5058833" y="1244079"/>
                      <a:pt x="5058833" y="1234722"/>
                    </a:cubicBezTo>
                    <a:lnTo>
                      <a:pt x="5058833" y="1093611"/>
                    </a:lnTo>
                    <a:cubicBezTo>
                      <a:pt x="5058833" y="1084255"/>
                      <a:pt x="5055117" y="1075282"/>
                      <a:pt x="5048501" y="1068666"/>
                    </a:cubicBezTo>
                    <a:cubicBezTo>
                      <a:pt x="5041885" y="1062050"/>
                      <a:pt x="5032912" y="1058333"/>
                      <a:pt x="5023555" y="1058333"/>
                    </a:cubicBezTo>
                    <a:lnTo>
                      <a:pt x="4953000" y="1058333"/>
                    </a:lnTo>
                    <a:close/>
                    <a:moveTo>
                      <a:pt x="4917722" y="670278"/>
                    </a:moveTo>
                    <a:lnTo>
                      <a:pt x="4917722" y="811389"/>
                    </a:lnTo>
                    <a:cubicBezTo>
                      <a:pt x="4917722" y="830872"/>
                      <a:pt x="4933517" y="846667"/>
                      <a:pt x="4953000" y="846667"/>
                    </a:cubicBezTo>
                    <a:lnTo>
                      <a:pt x="5023555" y="846667"/>
                    </a:lnTo>
                    <a:cubicBezTo>
                      <a:pt x="5032912" y="846667"/>
                      <a:pt x="5041885" y="842950"/>
                      <a:pt x="5048501" y="836334"/>
                    </a:cubicBezTo>
                    <a:cubicBezTo>
                      <a:pt x="5055117" y="829718"/>
                      <a:pt x="5058833" y="820745"/>
                      <a:pt x="5058833" y="811389"/>
                    </a:cubicBezTo>
                    <a:lnTo>
                      <a:pt x="5058833" y="670278"/>
                    </a:lnTo>
                    <a:cubicBezTo>
                      <a:pt x="5058833" y="660921"/>
                      <a:pt x="5055117" y="651948"/>
                      <a:pt x="5048501" y="645333"/>
                    </a:cubicBezTo>
                    <a:cubicBezTo>
                      <a:pt x="5041885" y="638717"/>
                      <a:pt x="5032912" y="635000"/>
                      <a:pt x="5023555" y="635000"/>
                    </a:cubicBezTo>
                    <a:lnTo>
                      <a:pt x="4953000" y="635000"/>
                    </a:lnTo>
                    <a:cubicBezTo>
                      <a:pt x="4933517" y="635000"/>
                      <a:pt x="4917722" y="650794"/>
                      <a:pt x="4917722" y="670278"/>
                    </a:cubicBezTo>
                    <a:close/>
                    <a:moveTo>
                      <a:pt x="4953000" y="211667"/>
                    </a:moveTo>
                    <a:cubicBezTo>
                      <a:pt x="4933517" y="211667"/>
                      <a:pt x="4917722" y="227461"/>
                      <a:pt x="4917722" y="246944"/>
                    </a:cubicBezTo>
                    <a:lnTo>
                      <a:pt x="4917722" y="388056"/>
                    </a:lnTo>
                    <a:cubicBezTo>
                      <a:pt x="4917722" y="407539"/>
                      <a:pt x="4933517" y="423333"/>
                      <a:pt x="4953000" y="423333"/>
                    </a:cubicBezTo>
                    <a:lnTo>
                      <a:pt x="5023555" y="423333"/>
                    </a:lnTo>
                    <a:cubicBezTo>
                      <a:pt x="5032912" y="423333"/>
                      <a:pt x="5041885" y="419617"/>
                      <a:pt x="5048501" y="413001"/>
                    </a:cubicBezTo>
                    <a:cubicBezTo>
                      <a:pt x="5055117" y="406385"/>
                      <a:pt x="5058833" y="397412"/>
                      <a:pt x="5058833" y="388056"/>
                    </a:cubicBezTo>
                    <a:lnTo>
                      <a:pt x="5058833" y="246944"/>
                    </a:lnTo>
                    <a:cubicBezTo>
                      <a:pt x="5058833" y="237588"/>
                      <a:pt x="5055117" y="228615"/>
                      <a:pt x="5048501" y="221999"/>
                    </a:cubicBezTo>
                    <a:cubicBezTo>
                      <a:pt x="5041885" y="215383"/>
                      <a:pt x="5032912" y="211667"/>
                      <a:pt x="5023555" y="211667"/>
                    </a:cubicBezTo>
                    <a:lnTo>
                      <a:pt x="4953000" y="211667"/>
                    </a:lnTo>
                    <a:close/>
                    <a:moveTo>
                      <a:pt x="4212167" y="1093611"/>
                    </a:moveTo>
                    <a:lnTo>
                      <a:pt x="4212167" y="1234722"/>
                    </a:lnTo>
                    <a:cubicBezTo>
                      <a:pt x="4212167" y="1244079"/>
                      <a:pt x="4215883" y="1253052"/>
                      <a:pt x="4222499" y="1259667"/>
                    </a:cubicBezTo>
                    <a:cubicBezTo>
                      <a:pt x="4229115" y="1266283"/>
                      <a:pt x="4238088" y="1270000"/>
                      <a:pt x="4247445" y="1270000"/>
                    </a:cubicBezTo>
                    <a:lnTo>
                      <a:pt x="4318000" y="1270000"/>
                    </a:lnTo>
                    <a:cubicBezTo>
                      <a:pt x="4337483" y="1270000"/>
                      <a:pt x="4353278" y="1254206"/>
                      <a:pt x="4353278" y="1234722"/>
                    </a:cubicBezTo>
                    <a:lnTo>
                      <a:pt x="4353278" y="1093611"/>
                    </a:lnTo>
                    <a:cubicBezTo>
                      <a:pt x="4353278" y="1074128"/>
                      <a:pt x="4337483" y="1058333"/>
                      <a:pt x="4318000" y="1058333"/>
                    </a:cubicBezTo>
                    <a:lnTo>
                      <a:pt x="4247445" y="1058333"/>
                    </a:lnTo>
                    <a:cubicBezTo>
                      <a:pt x="4238088" y="1058333"/>
                      <a:pt x="4229115" y="1062050"/>
                      <a:pt x="4222499" y="1068666"/>
                    </a:cubicBezTo>
                    <a:cubicBezTo>
                      <a:pt x="4215883" y="1075282"/>
                      <a:pt x="4212167" y="1084255"/>
                      <a:pt x="4212167" y="1093611"/>
                    </a:cubicBezTo>
                    <a:close/>
                    <a:moveTo>
                      <a:pt x="4247445" y="635000"/>
                    </a:moveTo>
                    <a:cubicBezTo>
                      <a:pt x="4238088" y="635000"/>
                      <a:pt x="4229115" y="638717"/>
                      <a:pt x="4222499" y="645333"/>
                    </a:cubicBezTo>
                    <a:cubicBezTo>
                      <a:pt x="4215883" y="651948"/>
                      <a:pt x="4212167" y="660921"/>
                      <a:pt x="4212167" y="670278"/>
                    </a:cubicBezTo>
                    <a:lnTo>
                      <a:pt x="4212167" y="811389"/>
                    </a:lnTo>
                    <a:cubicBezTo>
                      <a:pt x="4212167" y="820745"/>
                      <a:pt x="4215883" y="829718"/>
                      <a:pt x="4222499" y="836334"/>
                    </a:cubicBezTo>
                    <a:cubicBezTo>
                      <a:pt x="4229115" y="842950"/>
                      <a:pt x="4238088" y="846667"/>
                      <a:pt x="4247445" y="846667"/>
                    </a:cubicBezTo>
                    <a:lnTo>
                      <a:pt x="4318000" y="846667"/>
                    </a:lnTo>
                    <a:cubicBezTo>
                      <a:pt x="4337483" y="846667"/>
                      <a:pt x="4353278" y="830872"/>
                      <a:pt x="4353278" y="811389"/>
                    </a:cubicBezTo>
                    <a:lnTo>
                      <a:pt x="4353278" y="670278"/>
                    </a:lnTo>
                    <a:cubicBezTo>
                      <a:pt x="4353278" y="650794"/>
                      <a:pt x="4337483" y="635000"/>
                      <a:pt x="4318000" y="635000"/>
                    </a:cubicBezTo>
                    <a:lnTo>
                      <a:pt x="4247445" y="635000"/>
                    </a:lnTo>
                    <a:close/>
                    <a:moveTo>
                      <a:pt x="4212167" y="246944"/>
                    </a:moveTo>
                    <a:lnTo>
                      <a:pt x="4212167" y="388056"/>
                    </a:lnTo>
                    <a:cubicBezTo>
                      <a:pt x="4212167" y="397412"/>
                      <a:pt x="4215883" y="406385"/>
                      <a:pt x="4222499" y="413001"/>
                    </a:cubicBezTo>
                    <a:cubicBezTo>
                      <a:pt x="4229115" y="419617"/>
                      <a:pt x="4238088" y="423333"/>
                      <a:pt x="4247445" y="423333"/>
                    </a:cubicBezTo>
                    <a:lnTo>
                      <a:pt x="4318000" y="423333"/>
                    </a:lnTo>
                    <a:cubicBezTo>
                      <a:pt x="4337483" y="423333"/>
                      <a:pt x="4353278" y="407539"/>
                      <a:pt x="4353278" y="388056"/>
                    </a:cubicBezTo>
                    <a:lnTo>
                      <a:pt x="4353278" y="246944"/>
                    </a:lnTo>
                    <a:cubicBezTo>
                      <a:pt x="4353278" y="227461"/>
                      <a:pt x="4337483" y="211667"/>
                      <a:pt x="4318000" y="211667"/>
                    </a:cubicBezTo>
                    <a:lnTo>
                      <a:pt x="4247445" y="211667"/>
                    </a:lnTo>
                    <a:cubicBezTo>
                      <a:pt x="4238088" y="211667"/>
                      <a:pt x="4229115" y="215383"/>
                      <a:pt x="4222499" y="221999"/>
                    </a:cubicBezTo>
                    <a:cubicBezTo>
                      <a:pt x="4215883" y="228615"/>
                      <a:pt x="4212167" y="237588"/>
                      <a:pt x="4212167" y="246944"/>
                    </a:cubicBezTo>
                    <a:close/>
                    <a:moveTo>
                      <a:pt x="4600222" y="1058333"/>
                    </a:moveTo>
                    <a:cubicBezTo>
                      <a:pt x="4580739" y="1058333"/>
                      <a:pt x="4564945" y="1074128"/>
                      <a:pt x="4564945" y="1093611"/>
                    </a:cubicBezTo>
                    <a:lnTo>
                      <a:pt x="4564945" y="1234722"/>
                    </a:lnTo>
                    <a:cubicBezTo>
                      <a:pt x="4564945" y="1254206"/>
                      <a:pt x="4580739" y="1270000"/>
                      <a:pt x="4600222" y="1270000"/>
                    </a:cubicBezTo>
                    <a:lnTo>
                      <a:pt x="4670778" y="1270000"/>
                    </a:lnTo>
                    <a:cubicBezTo>
                      <a:pt x="4690261" y="1270000"/>
                      <a:pt x="4706055" y="1254206"/>
                      <a:pt x="4706055" y="1234722"/>
                    </a:cubicBezTo>
                    <a:lnTo>
                      <a:pt x="4706055" y="1093611"/>
                    </a:lnTo>
                    <a:cubicBezTo>
                      <a:pt x="4706055" y="1074128"/>
                      <a:pt x="4690261" y="1058333"/>
                      <a:pt x="4670778" y="1058333"/>
                    </a:cubicBezTo>
                    <a:lnTo>
                      <a:pt x="4600222" y="1058333"/>
                    </a:lnTo>
                    <a:close/>
                    <a:moveTo>
                      <a:pt x="4776611" y="1622778"/>
                    </a:moveTo>
                    <a:lnTo>
                      <a:pt x="4776611" y="1975556"/>
                    </a:lnTo>
                    <a:lnTo>
                      <a:pt x="4494389" y="1975556"/>
                    </a:lnTo>
                    <a:lnTo>
                      <a:pt x="4494389" y="1622778"/>
                    </a:lnTo>
                    <a:lnTo>
                      <a:pt x="4776611" y="1622778"/>
                    </a:lnTo>
                    <a:close/>
                    <a:moveTo>
                      <a:pt x="5334000" y="141111"/>
                    </a:moveTo>
                    <a:cubicBezTo>
                      <a:pt x="5334000" y="103686"/>
                      <a:pt x="5348867" y="67794"/>
                      <a:pt x="5375330" y="41330"/>
                    </a:cubicBezTo>
                    <a:cubicBezTo>
                      <a:pt x="5401794" y="14867"/>
                      <a:pt x="5437686" y="0"/>
                      <a:pt x="5475111" y="0"/>
                    </a:cubicBezTo>
                    <a:lnTo>
                      <a:pt x="6462889" y="0"/>
                    </a:lnTo>
                    <a:cubicBezTo>
                      <a:pt x="6500314" y="0"/>
                      <a:pt x="6536206" y="14867"/>
                      <a:pt x="6562669" y="41330"/>
                    </a:cubicBezTo>
                    <a:cubicBezTo>
                      <a:pt x="6589133" y="67794"/>
                      <a:pt x="6604000" y="103686"/>
                      <a:pt x="6604000" y="141111"/>
                    </a:cubicBezTo>
                    <a:lnTo>
                      <a:pt x="6604000" y="1834444"/>
                    </a:lnTo>
                    <a:cubicBezTo>
                      <a:pt x="6604000" y="1871869"/>
                      <a:pt x="6589133" y="1907762"/>
                      <a:pt x="6562669" y="1934225"/>
                    </a:cubicBezTo>
                    <a:cubicBezTo>
                      <a:pt x="6536206" y="1960689"/>
                      <a:pt x="6500314" y="1975556"/>
                      <a:pt x="6462889" y="1975556"/>
                    </a:cubicBezTo>
                    <a:lnTo>
                      <a:pt x="6180667" y="1975556"/>
                    </a:lnTo>
                    <a:lnTo>
                      <a:pt x="6180667" y="1622778"/>
                    </a:lnTo>
                    <a:cubicBezTo>
                      <a:pt x="6180667" y="1583811"/>
                      <a:pt x="6149078" y="1552222"/>
                      <a:pt x="6110111" y="1552222"/>
                    </a:cubicBezTo>
                    <a:lnTo>
                      <a:pt x="5827889" y="1552222"/>
                    </a:lnTo>
                    <a:cubicBezTo>
                      <a:pt x="5788922" y="1552222"/>
                      <a:pt x="5757333" y="1583811"/>
                      <a:pt x="5757333" y="1622778"/>
                    </a:cubicBezTo>
                    <a:lnTo>
                      <a:pt x="5757333" y="1975556"/>
                    </a:lnTo>
                    <a:lnTo>
                      <a:pt x="5475111" y="1975556"/>
                    </a:lnTo>
                    <a:cubicBezTo>
                      <a:pt x="5437686" y="1975556"/>
                      <a:pt x="5401794" y="1960689"/>
                      <a:pt x="5375330" y="1934225"/>
                    </a:cubicBezTo>
                    <a:cubicBezTo>
                      <a:pt x="5348867" y="1907762"/>
                      <a:pt x="5334000" y="1871869"/>
                      <a:pt x="5334000" y="1834444"/>
                    </a:cubicBezTo>
                    <a:lnTo>
                      <a:pt x="5334000" y="141111"/>
                    </a:lnTo>
                    <a:close/>
                    <a:moveTo>
                      <a:pt x="5933722" y="635000"/>
                    </a:moveTo>
                    <a:cubicBezTo>
                      <a:pt x="5914239" y="635000"/>
                      <a:pt x="5898445" y="650794"/>
                      <a:pt x="5898445" y="670278"/>
                    </a:cubicBezTo>
                    <a:lnTo>
                      <a:pt x="5898445" y="811389"/>
                    </a:lnTo>
                    <a:cubicBezTo>
                      <a:pt x="5898445" y="830872"/>
                      <a:pt x="5914239" y="846667"/>
                      <a:pt x="5933722" y="846667"/>
                    </a:cubicBezTo>
                    <a:lnTo>
                      <a:pt x="6004278" y="846667"/>
                    </a:lnTo>
                    <a:cubicBezTo>
                      <a:pt x="6023761" y="846667"/>
                      <a:pt x="6039555" y="830872"/>
                      <a:pt x="6039555" y="811389"/>
                    </a:cubicBezTo>
                    <a:lnTo>
                      <a:pt x="6039555" y="670278"/>
                    </a:lnTo>
                    <a:cubicBezTo>
                      <a:pt x="6039555" y="650794"/>
                      <a:pt x="6023761" y="635000"/>
                      <a:pt x="6004278" y="635000"/>
                    </a:cubicBezTo>
                    <a:lnTo>
                      <a:pt x="5933722" y="635000"/>
                    </a:lnTo>
                    <a:close/>
                    <a:moveTo>
                      <a:pt x="5898445" y="246944"/>
                    </a:moveTo>
                    <a:lnTo>
                      <a:pt x="5898445" y="388056"/>
                    </a:lnTo>
                    <a:cubicBezTo>
                      <a:pt x="5898445" y="407539"/>
                      <a:pt x="5914239" y="423333"/>
                      <a:pt x="5933722" y="423333"/>
                    </a:cubicBezTo>
                    <a:lnTo>
                      <a:pt x="6004278" y="423333"/>
                    </a:lnTo>
                    <a:cubicBezTo>
                      <a:pt x="6023761" y="423333"/>
                      <a:pt x="6039555" y="407539"/>
                      <a:pt x="6039555" y="388056"/>
                    </a:cubicBezTo>
                    <a:lnTo>
                      <a:pt x="6039555" y="246944"/>
                    </a:lnTo>
                    <a:cubicBezTo>
                      <a:pt x="6039555" y="227461"/>
                      <a:pt x="6023761" y="211667"/>
                      <a:pt x="6004278" y="211667"/>
                    </a:cubicBezTo>
                    <a:lnTo>
                      <a:pt x="5933722" y="211667"/>
                    </a:lnTo>
                    <a:cubicBezTo>
                      <a:pt x="5914239" y="211667"/>
                      <a:pt x="5898445" y="227461"/>
                      <a:pt x="5898445" y="246944"/>
                    </a:cubicBezTo>
                    <a:close/>
                    <a:moveTo>
                      <a:pt x="6286500" y="1058333"/>
                    </a:moveTo>
                    <a:cubicBezTo>
                      <a:pt x="6267017" y="1058333"/>
                      <a:pt x="6251222" y="1074128"/>
                      <a:pt x="6251222" y="1093611"/>
                    </a:cubicBezTo>
                    <a:lnTo>
                      <a:pt x="6251222" y="1234722"/>
                    </a:lnTo>
                    <a:cubicBezTo>
                      <a:pt x="6251222" y="1254206"/>
                      <a:pt x="6267017" y="1270000"/>
                      <a:pt x="6286500" y="1270000"/>
                    </a:cubicBezTo>
                    <a:lnTo>
                      <a:pt x="6357055" y="1270000"/>
                    </a:lnTo>
                    <a:cubicBezTo>
                      <a:pt x="6366412" y="1270000"/>
                      <a:pt x="6375385" y="1266283"/>
                      <a:pt x="6382001" y="1259667"/>
                    </a:cubicBezTo>
                    <a:cubicBezTo>
                      <a:pt x="6388617" y="1253052"/>
                      <a:pt x="6392333" y="1244079"/>
                      <a:pt x="6392333" y="1234722"/>
                    </a:cubicBezTo>
                    <a:lnTo>
                      <a:pt x="6392333" y="1093611"/>
                    </a:lnTo>
                    <a:cubicBezTo>
                      <a:pt x="6392333" y="1084255"/>
                      <a:pt x="6388617" y="1075282"/>
                      <a:pt x="6382001" y="1068666"/>
                    </a:cubicBezTo>
                    <a:cubicBezTo>
                      <a:pt x="6375385" y="1062050"/>
                      <a:pt x="6366412" y="1058333"/>
                      <a:pt x="6357055" y="1058333"/>
                    </a:cubicBezTo>
                    <a:lnTo>
                      <a:pt x="6286500" y="1058333"/>
                    </a:lnTo>
                    <a:close/>
                    <a:moveTo>
                      <a:pt x="6251222" y="670278"/>
                    </a:moveTo>
                    <a:lnTo>
                      <a:pt x="6251222" y="811389"/>
                    </a:lnTo>
                    <a:cubicBezTo>
                      <a:pt x="6251222" y="830872"/>
                      <a:pt x="6267017" y="846667"/>
                      <a:pt x="6286500" y="846667"/>
                    </a:cubicBezTo>
                    <a:lnTo>
                      <a:pt x="6357055" y="846667"/>
                    </a:lnTo>
                    <a:cubicBezTo>
                      <a:pt x="6366412" y="846667"/>
                      <a:pt x="6375385" y="842950"/>
                      <a:pt x="6382001" y="836334"/>
                    </a:cubicBezTo>
                    <a:cubicBezTo>
                      <a:pt x="6388617" y="829718"/>
                      <a:pt x="6392333" y="820745"/>
                      <a:pt x="6392333" y="811389"/>
                    </a:cubicBezTo>
                    <a:lnTo>
                      <a:pt x="6392333" y="670278"/>
                    </a:lnTo>
                    <a:cubicBezTo>
                      <a:pt x="6392333" y="660921"/>
                      <a:pt x="6388617" y="651948"/>
                      <a:pt x="6382001" y="645333"/>
                    </a:cubicBezTo>
                    <a:cubicBezTo>
                      <a:pt x="6375385" y="638717"/>
                      <a:pt x="6366412" y="635000"/>
                      <a:pt x="6357055" y="635000"/>
                    </a:cubicBezTo>
                    <a:lnTo>
                      <a:pt x="6286500" y="635000"/>
                    </a:lnTo>
                    <a:cubicBezTo>
                      <a:pt x="6267017" y="635000"/>
                      <a:pt x="6251222" y="650794"/>
                      <a:pt x="6251222" y="670278"/>
                    </a:cubicBezTo>
                    <a:close/>
                    <a:moveTo>
                      <a:pt x="6286500" y="211667"/>
                    </a:moveTo>
                    <a:cubicBezTo>
                      <a:pt x="6267017" y="211667"/>
                      <a:pt x="6251222" y="227461"/>
                      <a:pt x="6251222" y="246944"/>
                    </a:cubicBezTo>
                    <a:lnTo>
                      <a:pt x="6251222" y="388056"/>
                    </a:lnTo>
                    <a:cubicBezTo>
                      <a:pt x="6251222" y="407539"/>
                      <a:pt x="6267017" y="423333"/>
                      <a:pt x="6286500" y="423333"/>
                    </a:cubicBezTo>
                    <a:lnTo>
                      <a:pt x="6357055" y="423333"/>
                    </a:lnTo>
                    <a:cubicBezTo>
                      <a:pt x="6366412" y="423333"/>
                      <a:pt x="6375385" y="419617"/>
                      <a:pt x="6382001" y="413001"/>
                    </a:cubicBezTo>
                    <a:cubicBezTo>
                      <a:pt x="6388617" y="406385"/>
                      <a:pt x="6392333" y="397412"/>
                      <a:pt x="6392333" y="388056"/>
                    </a:cubicBezTo>
                    <a:lnTo>
                      <a:pt x="6392333" y="246944"/>
                    </a:lnTo>
                    <a:cubicBezTo>
                      <a:pt x="6392333" y="237588"/>
                      <a:pt x="6388617" y="228615"/>
                      <a:pt x="6382001" y="221999"/>
                    </a:cubicBezTo>
                    <a:cubicBezTo>
                      <a:pt x="6375385" y="215383"/>
                      <a:pt x="6366412" y="211667"/>
                      <a:pt x="6357055" y="211667"/>
                    </a:cubicBezTo>
                    <a:lnTo>
                      <a:pt x="6286500" y="211667"/>
                    </a:lnTo>
                    <a:close/>
                    <a:moveTo>
                      <a:pt x="5545667" y="1093611"/>
                    </a:moveTo>
                    <a:lnTo>
                      <a:pt x="5545667" y="1234722"/>
                    </a:lnTo>
                    <a:cubicBezTo>
                      <a:pt x="5545667" y="1244079"/>
                      <a:pt x="5549383" y="1253052"/>
                      <a:pt x="5555999" y="1259667"/>
                    </a:cubicBezTo>
                    <a:cubicBezTo>
                      <a:pt x="5562615" y="1266283"/>
                      <a:pt x="5571588" y="1270000"/>
                      <a:pt x="5580945" y="1270000"/>
                    </a:cubicBezTo>
                    <a:lnTo>
                      <a:pt x="5651500" y="1270000"/>
                    </a:lnTo>
                    <a:cubicBezTo>
                      <a:pt x="5670983" y="1270000"/>
                      <a:pt x="5686778" y="1254206"/>
                      <a:pt x="5686778" y="1234722"/>
                    </a:cubicBezTo>
                    <a:lnTo>
                      <a:pt x="5686778" y="1093611"/>
                    </a:lnTo>
                    <a:cubicBezTo>
                      <a:pt x="5686778" y="1074128"/>
                      <a:pt x="5670983" y="1058333"/>
                      <a:pt x="5651500" y="1058333"/>
                    </a:cubicBezTo>
                    <a:lnTo>
                      <a:pt x="5580945" y="1058333"/>
                    </a:lnTo>
                    <a:cubicBezTo>
                      <a:pt x="5571588" y="1058333"/>
                      <a:pt x="5562615" y="1062050"/>
                      <a:pt x="5555999" y="1068666"/>
                    </a:cubicBezTo>
                    <a:cubicBezTo>
                      <a:pt x="5549383" y="1075282"/>
                      <a:pt x="5545667" y="1084255"/>
                      <a:pt x="5545667" y="1093611"/>
                    </a:cubicBezTo>
                    <a:close/>
                    <a:moveTo>
                      <a:pt x="5580945" y="635000"/>
                    </a:moveTo>
                    <a:cubicBezTo>
                      <a:pt x="5571588" y="635000"/>
                      <a:pt x="5562615" y="638717"/>
                      <a:pt x="5555999" y="645333"/>
                    </a:cubicBezTo>
                    <a:cubicBezTo>
                      <a:pt x="5549383" y="651948"/>
                      <a:pt x="5545667" y="660921"/>
                      <a:pt x="5545667" y="670278"/>
                    </a:cubicBezTo>
                    <a:lnTo>
                      <a:pt x="5545667" y="811389"/>
                    </a:lnTo>
                    <a:cubicBezTo>
                      <a:pt x="5545667" y="820745"/>
                      <a:pt x="5549383" y="829718"/>
                      <a:pt x="5555999" y="836334"/>
                    </a:cubicBezTo>
                    <a:cubicBezTo>
                      <a:pt x="5562615" y="842950"/>
                      <a:pt x="5571588" y="846667"/>
                      <a:pt x="5580945" y="846667"/>
                    </a:cubicBezTo>
                    <a:lnTo>
                      <a:pt x="5651500" y="846667"/>
                    </a:lnTo>
                    <a:cubicBezTo>
                      <a:pt x="5670983" y="846667"/>
                      <a:pt x="5686778" y="830872"/>
                      <a:pt x="5686778" y="811389"/>
                    </a:cubicBezTo>
                    <a:lnTo>
                      <a:pt x="5686778" y="670278"/>
                    </a:lnTo>
                    <a:cubicBezTo>
                      <a:pt x="5686778" y="650794"/>
                      <a:pt x="5670983" y="635000"/>
                      <a:pt x="5651500" y="635000"/>
                    </a:cubicBezTo>
                    <a:lnTo>
                      <a:pt x="5580945" y="635000"/>
                    </a:lnTo>
                    <a:close/>
                    <a:moveTo>
                      <a:pt x="5545667" y="246944"/>
                    </a:moveTo>
                    <a:lnTo>
                      <a:pt x="5545667" y="388056"/>
                    </a:lnTo>
                    <a:cubicBezTo>
                      <a:pt x="5545667" y="397412"/>
                      <a:pt x="5549383" y="406385"/>
                      <a:pt x="5555999" y="413001"/>
                    </a:cubicBezTo>
                    <a:cubicBezTo>
                      <a:pt x="5562615" y="419617"/>
                      <a:pt x="5571588" y="423333"/>
                      <a:pt x="5580945" y="423333"/>
                    </a:cubicBezTo>
                    <a:lnTo>
                      <a:pt x="5651500" y="423333"/>
                    </a:lnTo>
                    <a:cubicBezTo>
                      <a:pt x="5670983" y="423333"/>
                      <a:pt x="5686778" y="407539"/>
                      <a:pt x="5686778" y="388056"/>
                    </a:cubicBezTo>
                    <a:lnTo>
                      <a:pt x="5686778" y="246944"/>
                    </a:lnTo>
                    <a:cubicBezTo>
                      <a:pt x="5686778" y="227461"/>
                      <a:pt x="5670983" y="211667"/>
                      <a:pt x="5651500" y="211667"/>
                    </a:cubicBezTo>
                    <a:lnTo>
                      <a:pt x="5580945" y="211667"/>
                    </a:lnTo>
                    <a:cubicBezTo>
                      <a:pt x="5571588" y="211667"/>
                      <a:pt x="5562615" y="215383"/>
                      <a:pt x="5555999" y="221999"/>
                    </a:cubicBezTo>
                    <a:cubicBezTo>
                      <a:pt x="5549383" y="228615"/>
                      <a:pt x="5545667" y="237588"/>
                      <a:pt x="5545667" y="246944"/>
                    </a:cubicBezTo>
                    <a:close/>
                    <a:moveTo>
                      <a:pt x="5933722" y="1058333"/>
                    </a:moveTo>
                    <a:cubicBezTo>
                      <a:pt x="5914239" y="1058333"/>
                      <a:pt x="5898445" y="1074128"/>
                      <a:pt x="5898445" y="1093611"/>
                    </a:cubicBezTo>
                    <a:lnTo>
                      <a:pt x="5898445" y="1234722"/>
                    </a:lnTo>
                    <a:cubicBezTo>
                      <a:pt x="5898445" y="1254206"/>
                      <a:pt x="5914239" y="1270000"/>
                      <a:pt x="5933722" y="1270000"/>
                    </a:cubicBezTo>
                    <a:lnTo>
                      <a:pt x="6004278" y="1270000"/>
                    </a:lnTo>
                    <a:cubicBezTo>
                      <a:pt x="6023761" y="1270000"/>
                      <a:pt x="6039555" y="1254206"/>
                      <a:pt x="6039555" y="1234722"/>
                    </a:cubicBezTo>
                    <a:lnTo>
                      <a:pt x="6039555" y="1093611"/>
                    </a:lnTo>
                    <a:cubicBezTo>
                      <a:pt x="6039555" y="1074128"/>
                      <a:pt x="6023761" y="1058333"/>
                      <a:pt x="6004278" y="1058333"/>
                    </a:cubicBezTo>
                    <a:lnTo>
                      <a:pt x="5933722" y="1058333"/>
                    </a:lnTo>
                    <a:close/>
                    <a:moveTo>
                      <a:pt x="6110111" y="1622778"/>
                    </a:moveTo>
                    <a:lnTo>
                      <a:pt x="6110111" y="1975556"/>
                    </a:lnTo>
                    <a:lnTo>
                      <a:pt x="5827889" y="1975556"/>
                    </a:lnTo>
                    <a:lnTo>
                      <a:pt x="5827889" y="1622778"/>
                    </a:lnTo>
                    <a:lnTo>
                      <a:pt x="6110111" y="1622778"/>
                    </a:lnTo>
                    <a:close/>
                    <a:moveTo>
                      <a:pt x="6667500" y="141111"/>
                    </a:moveTo>
                    <a:cubicBezTo>
                      <a:pt x="6667500" y="63178"/>
                      <a:pt x="6730678" y="0"/>
                      <a:pt x="6808611" y="0"/>
                    </a:cubicBezTo>
                    <a:lnTo>
                      <a:pt x="7796389" y="0"/>
                    </a:lnTo>
                    <a:lnTo>
                      <a:pt x="7796389" y="0"/>
                    </a:lnTo>
                    <a:cubicBezTo>
                      <a:pt x="7874322" y="0"/>
                      <a:pt x="7937500" y="63178"/>
                      <a:pt x="7937500" y="141111"/>
                    </a:cubicBezTo>
                    <a:lnTo>
                      <a:pt x="7937500" y="1834444"/>
                    </a:lnTo>
                    <a:cubicBezTo>
                      <a:pt x="7937500" y="1912378"/>
                      <a:pt x="7874322" y="1975555"/>
                      <a:pt x="7796389" y="1975556"/>
                    </a:cubicBezTo>
                    <a:lnTo>
                      <a:pt x="7514167" y="1975556"/>
                    </a:lnTo>
                    <a:lnTo>
                      <a:pt x="7514167" y="1622778"/>
                    </a:lnTo>
                    <a:cubicBezTo>
                      <a:pt x="7514167" y="1604065"/>
                      <a:pt x="7506733" y="1586119"/>
                      <a:pt x="7493502" y="1572887"/>
                    </a:cubicBezTo>
                    <a:cubicBezTo>
                      <a:pt x="7480270" y="1559655"/>
                      <a:pt x="7462324" y="1552222"/>
                      <a:pt x="7443611" y="1552222"/>
                    </a:cubicBezTo>
                    <a:lnTo>
                      <a:pt x="7161389" y="1552222"/>
                    </a:lnTo>
                    <a:cubicBezTo>
                      <a:pt x="7142676" y="1552222"/>
                      <a:pt x="7124730" y="1559655"/>
                      <a:pt x="7111498" y="1572887"/>
                    </a:cubicBezTo>
                    <a:cubicBezTo>
                      <a:pt x="7098267" y="1586119"/>
                      <a:pt x="7090833" y="1604065"/>
                      <a:pt x="7090833" y="1622778"/>
                    </a:cubicBezTo>
                    <a:lnTo>
                      <a:pt x="7090833" y="1975556"/>
                    </a:lnTo>
                    <a:lnTo>
                      <a:pt x="6808611" y="1975556"/>
                    </a:lnTo>
                    <a:cubicBezTo>
                      <a:pt x="6730678" y="1975555"/>
                      <a:pt x="6667500" y="1912378"/>
                      <a:pt x="6667500" y="1834444"/>
                    </a:cubicBezTo>
                    <a:lnTo>
                      <a:pt x="6667500" y="141111"/>
                    </a:lnTo>
                    <a:close/>
                    <a:moveTo>
                      <a:pt x="7267222" y="635000"/>
                    </a:moveTo>
                    <a:cubicBezTo>
                      <a:pt x="7247739" y="635000"/>
                      <a:pt x="7231945" y="650794"/>
                      <a:pt x="7231945" y="670278"/>
                    </a:cubicBezTo>
                    <a:lnTo>
                      <a:pt x="7231945" y="811389"/>
                    </a:lnTo>
                    <a:cubicBezTo>
                      <a:pt x="7231945" y="830872"/>
                      <a:pt x="7247739" y="846667"/>
                      <a:pt x="7267222" y="846667"/>
                    </a:cubicBezTo>
                    <a:lnTo>
                      <a:pt x="7337778" y="846667"/>
                    </a:lnTo>
                    <a:cubicBezTo>
                      <a:pt x="7357261" y="846667"/>
                      <a:pt x="7373055" y="830872"/>
                      <a:pt x="7373055" y="811389"/>
                    </a:cubicBezTo>
                    <a:lnTo>
                      <a:pt x="7373055" y="670278"/>
                    </a:lnTo>
                    <a:cubicBezTo>
                      <a:pt x="7373055" y="650794"/>
                      <a:pt x="7357261" y="635000"/>
                      <a:pt x="7337778" y="635000"/>
                    </a:cubicBezTo>
                    <a:lnTo>
                      <a:pt x="7267222" y="635000"/>
                    </a:lnTo>
                    <a:close/>
                    <a:moveTo>
                      <a:pt x="7231945" y="246944"/>
                    </a:moveTo>
                    <a:lnTo>
                      <a:pt x="7231945" y="388056"/>
                    </a:lnTo>
                    <a:cubicBezTo>
                      <a:pt x="7231945" y="407539"/>
                      <a:pt x="7247739" y="423333"/>
                      <a:pt x="7267222" y="423333"/>
                    </a:cubicBezTo>
                    <a:lnTo>
                      <a:pt x="7337778" y="423333"/>
                    </a:lnTo>
                    <a:cubicBezTo>
                      <a:pt x="7357261" y="423333"/>
                      <a:pt x="7373055" y="407539"/>
                      <a:pt x="7373055" y="388056"/>
                    </a:cubicBezTo>
                    <a:lnTo>
                      <a:pt x="7373055" y="246944"/>
                    </a:lnTo>
                    <a:cubicBezTo>
                      <a:pt x="7373055" y="227461"/>
                      <a:pt x="7357261" y="211667"/>
                      <a:pt x="7337778" y="211667"/>
                    </a:cubicBezTo>
                    <a:lnTo>
                      <a:pt x="7267222" y="211667"/>
                    </a:lnTo>
                    <a:cubicBezTo>
                      <a:pt x="7247739" y="211667"/>
                      <a:pt x="7231945" y="227461"/>
                      <a:pt x="7231945" y="246944"/>
                    </a:cubicBezTo>
                    <a:close/>
                    <a:moveTo>
                      <a:pt x="7620000" y="1058333"/>
                    </a:moveTo>
                    <a:cubicBezTo>
                      <a:pt x="7600517" y="1058333"/>
                      <a:pt x="7584722" y="1074128"/>
                      <a:pt x="7584722" y="1093611"/>
                    </a:cubicBezTo>
                    <a:lnTo>
                      <a:pt x="7584722" y="1234722"/>
                    </a:lnTo>
                    <a:cubicBezTo>
                      <a:pt x="7584722" y="1254206"/>
                      <a:pt x="7600517" y="1270000"/>
                      <a:pt x="7620000" y="1270000"/>
                    </a:cubicBezTo>
                    <a:lnTo>
                      <a:pt x="7690555" y="1270000"/>
                    </a:lnTo>
                    <a:cubicBezTo>
                      <a:pt x="7710039" y="1270000"/>
                      <a:pt x="7725833" y="1254206"/>
                      <a:pt x="7725833" y="1234722"/>
                    </a:cubicBezTo>
                    <a:lnTo>
                      <a:pt x="7725833" y="1093611"/>
                    </a:lnTo>
                    <a:cubicBezTo>
                      <a:pt x="7725833" y="1074128"/>
                      <a:pt x="7710039" y="1058333"/>
                      <a:pt x="7690555" y="1058333"/>
                    </a:cubicBezTo>
                    <a:lnTo>
                      <a:pt x="7620000" y="1058333"/>
                    </a:lnTo>
                    <a:close/>
                    <a:moveTo>
                      <a:pt x="7584722" y="670278"/>
                    </a:moveTo>
                    <a:lnTo>
                      <a:pt x="7584722" y="811389"/>
                    </a:lnTo>
                    <a:cubicBezTo>
                      <a:pt x="7584722" y="830872"/>
                      <a:pt x="7600517" y="846667"/>
                      <a:pt x="7620000" y="846667"/>
                    </a:cubicBezTo>
                    <a:lnTo>
                      <a:pt x="7690555" y="846667"/>
                    </a:lnTo>
                    <a:cubicBezTo>
                      <a:pt x="7710039" y="846667"/>
                      <a:pt x="7725833" y="830872"/>
                      <a:pt x="7725833" y="811389"/>
                    </a:cubicBezTo>
                    <a:lnTo>
                      <a:pt x="7725833" y="670278"/>
                    </a:lnTo>
                    <a:cubicBezTo>
                      <a:pt x="7725833" y="650794"/>
                      <a:pt x="7710039" y="635000"/>
                      <a:pt x="7690555" y="635000"/>
                    </a:cubicBezTo>
                    <a:lnTo>
                      <a:pt x="7620000" y="635000"/>
                    </a:lnTo>
                    <a:cubicBezTo>
                      <a:pt x="7600517" y="635000"/>
                      <a:pt x="7584722" y="650794"/>
                      <a:pt x="7584722" y="670278"/>
                    </a:cubicBezTo>
                    <a:close/>
                    <a:moveTo>
                      <a:pt x="7620000" y="211667"/>
                    </a:moveTo>
                    <a:cubicBezTo>
                      <a:pt x="7600517" y="211667"/>
                      <a:pt x="7584722" y="227461"/>
                      <a:pt x="7584722" y="246944"/>
                    </a:cubicBezTo>
                    <a:lnTo>
                      <a:pt x="7584722" y="388056"/>
                    </a:lnTo>
                    <a:cubicBezTo>
                      <a:pt x="7584722" y="407539"/>
                      <a:pt x="7600517" y="423333"/>
                      <a:pt x="7620000" y="423333"/>
                    </a:cubicBezTo>
                    <a:lnTo>
                      <a:pt x="7690555" y="423333"/>
                    </a:lnTo>
                    <a:cubicBezTo>
                      <a:pt x="7710039" y="423333"/>
                      <a:pt x="7725833" y="407539"/>
                      <a:pt x="7725833" y="388056"/>
                    </a:cubicBezTo>
                    <a:lnTo>
                      <a:pt x="7725833" y="246944"/>
                    </a:lnTo>
                    <a:cubicBezTo>
                      <a:pt x="7725833" y="227461"/>
                      <a:pt x="7710039" y="211667"/>
                      <a:pt x="7690555" y="211667"/>
                    </a:cubicBezTo>
                    <a:lnTo>
                      <a:pt x="7620000" y="211667"/>
                    </a:lnTo>
                    <a:close/>
                    <a:moveTo>
                      <a:pt x="6879167" y="1093611"/>
                    </a:moveTo>
                    <a:lnTo>
                      <a:pt x="6879167" y="1234722"/>
                    </a:lnTo>
                    <a:cubicBezTo>
                      <a:pt x="6879167" y="1254206"/>
                      <a:pt x="6894961" y="1270000"/>
                      <a:pt x="6914445" y="1270000"/>
                    </a:cubicBezTo>
                    <a:lnTo>
                      <a:pt x="6985000" y="1270000"/>
                    </a:lnTo>
                    <a:cubicBezTo>
                      <a:pt x="7004483" y="1270000"/>
                      <a:pt x="7020278" y="1254206"/>
                      <a:pt x="7020278" y="1234722"/>
                    </a:cubicBezTo>
                    <a:lnTo>
                      <a:pt x="7020278" y="1093611"/>
                    </a:lnTo>
                    <a:cubicBezTo>
                      <a:pt x="7020278" y="1074128"/>
                      <a:pt x="7004483" y="1058333"/>
                      <a:pt x="6985000" y="1058333"/>
                    </a:cubicBezTo>
                    <a:lnTo>
                      <a:pt x="6914445" y="1058333"/>
                    </a:lnTo>
                    <a:cubicBezTo>
                      <a:pt x="6894961" y="1058333"/>
                      <a:pt x="6879167" y="1074128"/>
                      <a:pt x="6879167" y="1093611"/>
                    </a:cubicBezTo>
                    <a:close/>
                    <a:moveTo>
                      <a:pt x="6914445" y="635000"/>
                    </a:moveTo>
                    <a:cubicBezTo>
                      <a:pt x="6894961" y="635000"/>
                      <a:pt x="6879167" y="650794"/>
                      <a:pt x="6879167" y="670278"/>
                    </a:cubicBezTo>
                    <a:lnTo>
                      <a:pt x="6879167" y="811389"/>
                    </a:lnTo>
                    <a:cubicBezTo>
                      <a:pt x="6879167" y="830872"/>
                      <a:pt x="6894961" y="846667"/>
                      <a:pt x="6914445" y="846667"/>
                    </a:cubicBezTo>
                    <a:lnTo>
                      <a:pt x="6985000" y="846667"/>
                    </a:lnTo>
                    <a:cubicBezTo>
                      <a:pt x="7004483" y="846667"/>
                      <a:pt x="7020278" y="830872"/>
                      <a:pt x="7020278" y="811389"/>
                    </a:cubicBezTo>
                    <a:lnTo>
                      <a:pt x="7020278" y="670278"/>
                    </a:lnTo>
                    <a:cubicBezTo>
                      <a:pt x="7020278" y="650794"/>
                      <a:pt x="7004483" y="635000"/>
                      <a:pt x="6985000" y="635000"/>
                    </a:cubicBezTo>
                    <a:lnTo>
                      <a:pt x="6914445" y="635000"/>
                    </a:lnTo>
                    <a:close/>
                    <a:moveTo>
                      <a:pt x="6879167" y="246944"/>
                    </a:moveTo>
                    <a:lnTo>
                      <a:pt x="6879167" y="388056"/>
                    </a:lnTo>
                    <a:cubicBezTo>
                      <a:pt x="6879167" y="407539"/>
                      <a:pt x="6894961" y="423333"/>
                      <a:pt x="6914445" y="423333"/>
                    </a:cubicBezTo>
                    <a:lnTo>
                      <a:pt x="6985000" y="423333"/>
                    </a:lnTo>
                    <a:cubicBezTo>
                      <a:pt x="7004483" y="423333"/>
                      <a:pt x="7020278" y="407539"/>
                      <a:pt x="7020278" y="388056"/>
                    </a:cubicBezTo>
                    <a:lnTo>
                      <a:pt x="7020278" y="246944"/>
                    </a:lnTo>
                    <a:cubicBezTo>
                      <a:pt x="7020278" y="227461"/>
                      <a:pt x="7004483" y="211667"/>
                      <a:pt x="6985000" y="211667"/>
                    </a:cubicBezTo>
                    <a:lnTo>
                      <a:pt x="6914445" y="211667"/>
                    </a:lnTo>
                    <a:cubicBezTo>
                      <a:pt x="6894961" y="211667"/>
                      <a:pt x="6879167" y="227461"/>
                      <a:pt x="6879167" y="246944"/>
                    </a:cubicBezTo>
                    <a:close/>
                    <a:moveTo>
                      <a:pt x="7267222" y="1058333"/>
                    </a:moveTo>
                    <a:cubicBezTo>
                      <a:pt x="7247739" y="1058333"/>
                      <a:pt x="7231945" y="1074128"/>
                      <a:pt x="7231945" y="1093611"/>
                    </a:cubicBezTo>
                    <a:lnTo>
                      <a:pt x="7231945" y="1234722"/>
                    </a:lnTo>
                    <a:cubicBezTo>
                      <a:pt x="7231945" y="1254206"/>
                      <a:pt x="7247739" y="1270000"/>
                      <a:pt x="7267222" y="1270000"/>
                    </a:cubicBezTo>
                    <a:lnTo>
                      <a:pt x="7337778" y="1270000"/>
                    </a:lnTo>
                    <a:cubicBezTo>
                      <a:pt x="7357261" y="1270000"/>
                      <a:pt x="7373055" y="1254206"/>
                      <a:pt x="7373055" y="1234722"/>
                    </a:cubicBezTo>
                    <a:lnTo>
                      <a:pt x="7373055" y="1093611"/>
                    </a:lnTo>
                    <a:cubicBezTo>
                      <a:pt x="7373055" y="1074128"/>
                      <a:pt x="7357261" y="1058333"/>
                      <a:pt x="7337778" y="1058333"/>
                    </a:cubicBezTo>
                    <a:lnTo>
                      <a:pt x="7267222" y="1058333"/>
                    </a:lnTo>
                    <a:close/>
                    <a:moveTo>
                      <a:pt x="7443611" y="1622778"/>
                    </a:moveTo>
                    <a:lnTo>
                      <a:pt x="7443611" y="1975556"/>
                    </a:lnTo>
                    <a:lnTo>
                      <a:pt x="7161389" y="1975556"/>
                    </a:lnTo>
                    <a:lnTo>
                      <a:pt x="7161389" y="1622778"/>
                    </a:lnTo>
                    <a:lnTo>
                      <a:pt x="7443611" y="1622778"/>
                    </a:lnTo>
                    <a:close/>
                    <a:moveTo>
                      <a:pt x="8001000" y="141111"/>
                    </a:moveTo>
                    <a:cubicBezTo>
                      <a:pt x="8001000" y="63178"/>
                      <a:pt x="8064178" y="0"/>
                      <a:pt x="8142111" y="0"/>
                    </a:cubicBezTo>
                    <a:lnTo>
                      <a:pt x="9129889" y="0"/>
                    </a:lnTo>
                    <a:lnTo>
                      <a:pt x="9129889" y="0"/>
                    </a:lnTo>
                    <a:cubicBezTo>
                      <a:pt x="9207822" y="0"/>
                      <a:pt x="9271000" y="63178"/>
                      <a:pt x="9271000" y="141111"/>
                    </a:cubicBezTo>
                    <a:lnTo>
                      <a:pt x="9271000" y="1834444"/>
                    </a:lnTo>
                    <a:cubicBezTo>
                      <a:pt x="9271000" y="1912378"/>
                      <a:pt x="9207822" y="1975555"/>
                      <a:pt x="9129889" y="1975556"/>
                    </a:cubicBezTo>
                    <a:lnTo>
                      <a:pt x="8847667" y="1975556"/>
                    </a:lnTo>
                    <a:lnTo>
                      <a:pt x="8847667" y="1622778"/>
                    </a:lnTo>
                    <a:cubicBezTo>
                      <a:pt x="8847667" y="1604065"/>
                      <a:pt x="8840233" y="1586119"/>
                      <a:pt x="8827002" y="1572887"/>
                    </a:cubicBezTo>
                    <a:cubicBezTo>
                      <a:pt x="8813770" y="1559655"/>
                      <a:pt x="8795824" y="1552222"/>
                      <a:pt x="8777111" y="1552222"/>
                    </a:cubicBezTo>
                    <a:lnTo>
                      <a:pt x="8494889" y="1552222"/>
                    </a:lnTo>
                    <a:cubicBezTo>
                      <a:pt x="8476176" y="1552222"/>
                      <a:pt x="8458230" y="1559655"/>
                      <a:pt x="8444998" y="1572887"/>
                    </a:cubicBezTo>
                    <a:cubicBezTo>
                      <a:pt x="8431767" y="1586119"/>
                      <a:pt x="8424333" y="1604065"/>
                      <a:pt x="8424333" y="1622778"/>
                    </a:cubicBezTo>
                    <a:lnTo>
                      <a:pt x="8424333" y="1975556"/>
                    </a:lnTo>
                    <a:lnTo>
                      <a:pt x="8142111" y="1975556"/>
                    </a:lnTo>
                    <a:cubicBezTo>
                      <a:pt x="8064178" y="1975555"/>
                      <a:pt x="8001000" y="1912378"/>
                      <a:pt x="8001000" y="1834444"/>
                    </a:cubicBezTo>
                    <a:lnTo>
                      <a:pt x="8001000" y="141111"/>
                    </a:lnTo>
                    <a:close/>
                    <a:moveTo>
                      <a:pt x="8600722" y="635000"/>
                    </a:moveTo>
                    <a:cubicBezTo>
                      <a:pt x="8581239" y="635000"/>
                      <a:pt x="8565445" y="650794"/>
                      <a:pt x="8565445" y="670278"/>
                    </a:cubicBezTo>
                    <a:lnTo>
                      <a:pt x="8565445" y="811389"/>
                    </a:lnTo>
                    <a:cubicBezTo>
                      <a:pt x="8565445" y="830872"/>
                      <a:pt x="8581239" y="846667"/>
                      <a:pt x="8600722" y="846667"/>
                    </a:cubicBezTo>
                    <a:lnTo>
                      <a:pt x="8671278" y="846667"/>
                    </a:lnTo>
                    <a:cubicBezTo>
                      <a:pt x="8690761" y="846667"/>
                      <a:pt x="8706555" y="830872"/>
                      <a:pt x="8706555" y="811389"/>
                    </a:cubicBezTo>
                    <a:lnTo>
                      <a:pt x="8706555" y="670278"/>
                    </a:lnTo>
                    <a:cubicBezTo>
                      <a:pt x="8706555" y="650794"/>
                      <a:pt x="8690761" y="635000"/>
                      <a:pt x="8671278" y="635000"/>
                    </a:cubicBezTo>
                    <a:lnTo>
                      <a:pt x="8600722" y="635000"/>
                    </a:lnTo>
                    <a:close/>
                    <a:moveTo>
                      <a:pt x="8565445" y="246944"/>
                    </a:moveTo>
                    <a:lnTo>
                      <a:pt x="8565445" y="388056"/>
                    </a:lnTo>
                    <a:cubicBezTo>
                      <a:pt x="8565445" y="407539"/>
                      <a:pt x="8581239" y="423333"/>
                      <a:pt x="8600722" y="423333"/>
                    </a:cubicBezTo>
                    <a:lnTo>
                      <a:pt x="8671278" y="423333"/>
                    </a:lnTo>
                    <a:cubicBezTo>
                      <a:pt x="8690761" y="423333"/>
                      <a:pt x="8706555" y="407539"/>
                      <a:pt x="8706555" y="388056"/>
                    </a:cubicBezTo>
                    <a:lnTo>
                      <a:pt x="8706555" y="246944"/>
                    </a:lnTo>
                    <a:cubicBezTo>
                      <a:pt x="8706555" y="227461"/>
                      <a:pt x="8690761" y="211667"/>
                      <a:pt x="8671278" y="211667"/>
                    </a:cubicBezTo>
                    <a:lnTo>
                      <a:pt x="8600722" y="211667"/>
                    </a:lnTo>
                    <a:cubicBezTo>
                      <a:pt x="8581239" y="211667"/>
                      <a:pt x="8565445" y="227461"/>
                      <a:pt x="8565445" y="246944"/>
                    </a:cubicBezTo>
                    <a:close/>
                    <a:moveTo>
                      <a:pt x="8953500" y="1058333"/>
                    </a:moveTo>
                    <a:cubicBezTo>
                      <a:pt x="8934017" y="1058333"/>
                      <a:pt x="8918222" y="1074128"/>
                      <a:pt x="8918222" y="1093611"/>
                    </a:cubicBezTo>
                    <a:lnTo>
                      <a:pt x="8918222" y="1234722"/>
                    </a:lnTo>
                    <a:cubicBezTo>
                      <a:pt x="8918222" y="1254206"/>
                      <a:pt x="8934017" y="1270000"/>
                      <a:pt x="8953500" y="1270000"/>
                    </a:cubicBezTo>
                    <a:lnTo>
                      <a:pt x="9024055" y="1270000"/>
                    </a:lnTo>
                    <a:cubicBezTo>
                      <a:pt x="9043539" y="1270000"/>
                      <a:pt x="9059333" y="1254206"/>
                      <a:pt x="9059333" y="1234722"/>
                    </a:cubicBezTo>
                    <a:lnTo>
                      <a:pt x="9059333" y="1093611"/>
                    </a:lnTo>
                    <a:cubicBezTo>
                      <a:pt x="9059333" y="1074128"/>
                      <a:pt x="9043539" y="1058333"/>
                      <a:pt x="9024055" y="1058333"/>
                    </a:cubicBezTo>
                    <a:lnTo>
                      <a:pt x="8953500" y="1058333"/>
                    </a:lnTo>
                    <a:close/>
                    <a:moveTo>
                      <a:pt x="8918222" y="670278"/>
                    </a:moveTo>
                    <a:lnTo>
                      <a:pt x="8918222" y="811389"/>
                    </a:lnTo>
                    <a:cubicBezTo>
                      <a:pt x="8918222" y="830872"/>
                      <a:pt x="8934017" y="846667"/>
                      <a:pt x="8953500" y="846667"/>
                    </a:cubicBezTo>
                    <a:lnTo>
                      <a:pt x="9024055" y="846667"/>
                    </a:lnTo>
                    <a:cubicBezTo>
                      <a:pt x="9043539" y="846667"/>
                      <a:pt x="9059333" y="830872"/>
                      <a:pt x="9059333" y="811389"/>
                    </a:cubicBezTo>
                    <a:lnTo>
                      <a:pt x="9059333" y="670278"/>
                    </a:lnTo>
                    <a:cubicBezTo>
                      <a:pt x="9059333" y="650794"/>
                      <a:pt x="9043539" y="635000"/>
                      <a:pt x="9024055" y="635000"/>
                    </a:cubicBezTo>
                    <a:lnTo>
                      <a:pt x="8953500" y="635000"/>
                    </a:lnTo>
                    <a:cubicBezTo>
                      <a:pt x="8934017" y="635000"/>
                      <a:pt x="8918222" y="650794"/>
                      <a:pt x="8918222" y="670278"/>
                    </a:cubicBezTo>
                    <a:close/>
                    <a:moveTo>
                      <a:pt x="8953500" y="211667"/>
                    </a:moveTo>
                    <a:cubicBezTo>
                      <a:pt x="8934017" y="211667"/>
                      <a:pt x="8918222" y="227461"/>
                      <a:pt x="8918222" y="246944"/>
                    </a:cubicBezTo>
                    <a:lnTo>
                      <a:pt x="8918222" y="388056"/>
                    </a:lnTo>
                    <a:cubicBezTo>
                      <a:pt x="8918222" y="407539"/>
                      <a:pt x="8934017" y="423333"/>
                      <a:pt x="8953500" y="423333"/>
                    </a:cubicBezTo>
                    <a:lnTo>
                      <a:pt x="9024055" y="423333"/>
                    </a:lnTo>
                    <a:cubicBezTo>
                      <a:pt x="9043539" y="423333"/>
                      <a:pt x="9059333" y="407539"/>
                      <a:pt x="9059333" y="388056"/>
                    </a:cubicBezTo>
                    <a:lnTo>
                      <a:pt x="9059333" y="246944"/>
                    </a:lnTo>
                    <a:cubicBezTo>
                      <a:pt x="9059333" y="227461"/>
                      <a:pt x="9043539" y="211667"/>
                      <a:pt x="9024055" y="211667"/>
                    </a:cubicBezTo>
                    <a:lnTo>
                      <a:pt x="8953500" y="211667"/>
                    </a:lnTo>
                    <a:close/>
                    <a:moveTo>
                      <a:pt x="8212667" y="1093611"/>
                    </a:moveTo>
                    <a:lnTo>
                      <a:pt x="8212667" y="1234722"/>
                    </a:lnTo>
                    <a:cubicBezTo>
                      <a:pt x="8212667" y="1254206"/>
                      <a:pt x="8228461" y="1270000"/>
                      <a:pt x="8247945" y="1270000"/>
                    </a:cubicBezTo>
                    <a:lnTo>
                      <a:pt x="8318500" y="1270000"/>
                    </a:lnTo>
                    <a:cubicBezTo>
                      <a:pt x="8337983" y="1270000"/>
                      <a:pt x="8353778" y="1254206"/>
                      <a:pt x="8353778" y="1234722"/>
                    </a:cubicBezTo>
                    <a:lnTo>
                      <a:pt x="8353778" y="1093611"/>
                    </a:lnTo>
                    <a:cubicBezTo>
                      <a:pt x="8353778" y="1074128"/>
                      <a:pt x="8337983" y="1058333"/>
                      <a:pt x="8318500" y="1058333"/>
                    </a:cubicBezTo>
                    <a:lnTo>
                      <a:pt x="8247945" y="1058333"/>
                    </a:lnTo>
                    <a:cubicBezTo>
                      <a:pt x="8228461" y="1058333"/>
                      <a:pt x="8212667" y="1074128"/>
                      <a:pt x="8212667" y="1093611"/>
                    </a:cubicBezTo>
                    <a:close/>
                    <a:moveTo>
                      <a:pt x="8247945" y="635000"/>
                    </a:moveTo>
                    <a:cubicBezTo>
                      <a:pt x="8228461" y="635000"/>
                      <a:pt x="8212667" y="650794"/>
                      <a:pt x="8212667" y="670278"/>
                    </a:cubicBezTo>
                    <a:lnTo>
                      <a:pt x="8212667" y="811389"/>
                    </a:lnTo>
                    <a:cubicBezTo>
                      <a:pt x="8212667" y="830872"/>
                      <a:pt x="8228461" y="846667"/>
                      <a:pt x="8247945" y="846667"/>
                    </a:cubicBezTo>
                    <a:lnTo>
                      <a:pt x="8318500" y="846667"/>
                    </a:lnTo>
                    <a:cubicBezTo>
                      <a:pt x="8337983" y="846667"/>
                      <a:pt x="8353778" y="830872"/>
                      <a:pt x="8353778" y="811389"/>
                    </a:cubicBezTo>
                    <a:lnTo>
                      <a:pt x="8353778" y="670278"/>
                    </a:lnTo>
                    <a:cubicBezTo>
                      <a:pt x="8353778" y="650794"/>
                      <a:pt x="8337983" y="635000"/>
                      <a:pt x="8318500" y="635000"/>
                    </a:cubicBezTo>
                    <a:lnTo>
                      <a:pt x="8247945" y="635000"/>
                    </a:lnTo>
                    <a:close/>
                    <a:moveTo>
                      <a:pt x="8212667" y="246944"/>
                    </a:moveTo>
                    <a:lnTo>
                      <a:pt x="8212667" y="388056"/>
                    </a:lnTo>
                    <a:cubicBezTo>
                      <a:pt x="8212667" y="407539"/>
                      <a:pt x="8228461" y="423333"/>
                      <a:pt x="8247945" y="423333"/>
                    </a:cubicBezTo>
                    <a:lnTo>
                      <a:pt x="8318500" y="423333"/>
                    </a:lnTo>
                    <a:cubicBezTo>
                      <a:pt x="8337983" y="423333"/>
                      <a:pt x="8353778" y="407539"/>
                      <a:pt x="8353778" y="388056"/>
                    </a:cubicBezTo>
                    <a:lnTo>
                      <a:pt x="8353778" y="246944"/>
                    </a:lnTo>
                    <a:cubicBezTo>
                      <a:pt x="8353778" y="227461"/>
                      <a:pt x="8337983" y="211667"/>
                      <a:pt x="8318500" y="211667"/>
                    </a:cubicBezTo>
                    <a:lnTo>
                      <a:pt x="8247945" y="211667"/>
                    </a:lnTo>
                    <a:cubicBezTo>
                      <a:pt x="8228461" y="211667"/>
                      <a:pt x="8212667" y="227461"/>
                      <a:pt x="8212667" y="246944"/>
                    </a:cubicBezTo>
                    <a:close/>
                    <a:moveTo>
                      <a:pt x="8600722" y="1058333"/>
                    </a:moveTo>
                    <a:cubicBezTo>
                      <a:pt x="8581239" y="1058333"/>
                      <a:pt x="8565445" y="1074128"/>
                      <a:pt x="8565445" y="1093611"/>
                    </a:cubicBezTo>
                    <a:lnTo>
                      <a:pt x="8565445" y="1234722"/>
                    </a:lnTo>
                    <a:cubicBezTo>
                      <a:pt x="8565445" y="1254206"/>
                      <a:pt x="8581239" y="1270000"/>
                      <a:pt x="8600722" y="1270000"/>
                    </a:cubicBezTo>
                    <a:lnTo>
                      <a:pt x="8671278" y="1270000"/>
                    </a:lnTo>
                    <a:cubicBezTo>
                      <a:pt x="8690761" y="1270000"/>
                      <a:pt x="8706555" y="1254206"/>
                      <a:pt x="8706555" y="1234722"/>
                    </a:cubicBezTo>
                    <a:lnTo>
                      <a:pt x="8706555" y="1093611"/>
                    </a:lnTo>
                    <a:cubicBezTo>
                      <a:pt x="8706555" y="1074128"/>
                      <a:pt x="8690761" y="1058333"/>
                      <a:pt x="8671278" y="1058333"/>
                    </a:cubicBezTo>
                    <a:lnTo>
                      <a:pt x="8600722" y="1058333"/>
                    </a:lnTo>
                    <a:close/>
                    <a:moveTo>
                      <a:pt x="8777111" y="1622778"/>
                    </a:moveTo>
                    <a:lnTo>
                      <a:pt x="8777111" y="1975556"/>
                    </a:lnTo>
                    <a:lnTo>
                      <a:pt x="8494889" y="1975556"/>
                    </a:lnTo>
                    <a:lnTo>
                      <a:pt x="8494889" y="1622778"/>
                    </a:lnTo>
                    <a:lnTo>
                      <a:pt x="8777111" y="1622778"/>
                    </a:lnTo>
                    <a:close/>
                    <a:moveTo>
                      <a:pt x="9334500" y="141111"/>
                    </a:moveTo>
                    <a:cubicBezTo>
                      <a:pt x="9334500" y="63178"/>
                      <a:pt x="9397678" y="0"/>
                      <a:pt x="9475611" y="0"/>
                    </a:cubicBezTo>
                    <a:lnTo>
                      <a:pt x="10463389" y="0"/>
                    </a:lnTo>
                    <a:lnTo>
                      <a:pt x="10463389" y="0"/>
                    </a:lnTo>
                    <a:cubicBezTo>
                      <a:pt x="10541322" y="0"/>
                      <a:pt x="10604500" y="63178"/>
                      <a:pt x="10604500" y="141111"/>
                    </a:cubicBezTo>
                    <a:lnTo>
                      <a:pt x="10604500" y="1834444"/>
                    </a:lnTo>
                    <a:cubicBezTo>
                      <a:pt x="10604500" y="1912378"/>
                      <a:pt x="10541322" y="1975555"/>
                      <a:pt x="10463389" y="1975556"/>
                    </a:cubicBezTo>
                    <a:lnTo>
                      <a:pt x="10181167" y="1975556"/>
                    </a:lnTo>
                    <a:lnTo>
                      <a:pt x="10181167" y="1622778"/>
                    </a:lnTo>
                    <a:cubicBezTo>
                      <a:pt x="10181167" y="1604065"/>
                      <a:pt x="10173733" y="1586119"/>
                      <a:pt x="10160502" y="1572887"/>
                    </a:cubicBezTo>
                    <a:cubicBezTo>
                      <a:pt x="10147270" y="1559655"/>
                      <a:pt x="10129324" y="1552222"/>
                      <a:pt x="10110611" y="1552222"/>
                    </a:cubicBezTo>
                    <a:lnTo>
                      <a:pt x="9828389" y="1552222"/>
                    </a:lnTo>
                    <a:cubicBezTo>
                      <a:pt x="9809676" y="1552222"/>
                      <a:pt x="9791730" y="1559655"/>
                      <a:pt x="9778498" y="1572887"/>
                    </a:cubicBezTo>
                    <a:cubicBezTo>
                      <a:pt x="9765267" y="1586119"/>
                      <a:pt x="9757833" y="1604065"/>
                      <a:pt x="9757833" y="1622778"/>
                    </a:cubicBezTo>
                    <a:lnTo>
                      <a:pt x="9757833" y="1975556"/>
                    </a:lnTo>
                    <a:lnTo>
                      <a:pt x="9475611" y="1975556"/>
                    </a:lnTo>
                    <a:cubicBezTo>
                      <a:pt x="9397678" y="1975555"/>
                      <a:pt x="9334500" y="1912378"/>
                      <a:pt x="9334500" y="1834444"/>
                    </a:cubicBezTo>
                    <a:lnTo>
                      <a:pt x="9334500" y="141111"/>
                    </a:lnTo>
                    <a:close/>
                    <a:moveTo>
                      <a:pt x="9934222" y="635000"/>
                    </a:moveTo>
                    <a:cubicBezTo>
                      <a:pt x="9914739" y="635000"/>
                      <a:pt x="9898945" y="650794"/>
                      <a:pt x="9898945" y="670278"/>
                    </a:cubicBezTo>
                    <a:lnTo>
                      <a:pt x="9898945" y="811389"/>
                    </a:lnTo>
                    <a:cubicBezTo>
                      <a:pt x="9898945" y="830872"/>
                      <a:pt x="9914739" y="846667"/>
                      <a:pt x="9934222" y="846667"/>
                    </a:cubicBezTo>
                    <a:lnTo>
                      <a:pt x="10004778" y="846667"/>
                    </a:lnTo>
                    <a:cubicBezTo>
                      <a:pt x="10024261" y="846667"/>
                      <a:pt x="10040055" y="830872"/>
                      <a:pt x="10040055" y="811389"/>
                    </a:cubicBezTo>
                    <a:lnTo>
                      <a:pt x="10040055" y="670278"/>
                    </a:lnTo>
                    <a:cubicBezTo>
                      <a:pt x="10040055" y="650794"/>
                      <a:pt x="10024261" y="635000"/>
                      <a:pt x="10004778" y="635000"/>
                    </a:cubicBezTo>
                    <a:lnTo>
                      <a:pt x="9934222" y="635000"/>
                    </a:lnTo>
                    <a:close/>
                    <a:moveTo>
                      <a:pt x="9898945" y="246944"/>
                    </a:moveTo>
                    <a:lnTo>
                      <a:pt x="9898945" y="388056"/>
                    </a:lnTo>
                    <a:cubicBezTo>
                      <a:pt x="9898945" y="407539"/>
                      <a:pt x="9914739" y="423333"/>
                      <a:pt x="9934222" y="423333"/>
                    </a:cubicBezTo>
                    <a:lnTo>
                      <a:pt x="10004778" y="423333"/>
                    </a:lnTo>
                    <a:cubicBezTo>
                      <a:pt x="10024261" y="423333"/>
                      <a:pt x="10040055" y="407539"/>
                      <a:pt x="10040055" y="388056"/>
                    </a:cubicBezTo>
                    <a:lnTo>
                      <a:pt x="10040055" y="246944"/>
                    </a:lnTo>
                    <a:cubicBezTo>
                      <a:pt x="10040055" y="227461"/>
                      <a:pt x="10024261" y="211667"/>
                      <a:pt x="10004778" y="211667"/>
                    </a:cubicBezTo>
                    <a:lnTo>
                      <a:pt x="9934222" y="211667"/>
                    </a:lnTo>
                    <a:cubicBezTo>
                      <a:pt x="9914739" y="211667"/>
                      <a:pt x="9898945" y="227461"/>
                      <a:pt x="9898945" y="246944"/>
                    </a:cubicBezTo>
                    <a:close/>
                    <a:moveTo>
                      <a:pt x="10287000" y="1058333"/>
                    </a:moveTo>
                    <a:cubicBezTo>
                      <a:pt x="10267517" y="1058333"/>
                      <a:pt x="10251722" y="1074128"/>
                      <a:pt x="10251722" y="1093611"/>
                    </a:cubicBezTo>
                    <a:lnTo>
                      <a:pt x="10251722" y="1234722"/>
                    </a:lnTo>
                    <a:cubicBezTo>
                      <a:pt x="10251722" y="1254206"/>
                      <a:pt x="10267517" y="1270000"/>
                      <a:pt x="10287000" y="1270000"/>
                    </a:cubicBezTo>
                    <a:lnTo>
                      <a:pt x="10357555" y="1270000"/>
                    </a:lnTo>
                    <a:cubicBezTo>
                      <a:pt x="10377039" y="1270000"/>
                      <a:pt x="10392833" y="1254206"/>
                      <a:pt x="10392833" y="1234722"/>
                    </a:cubicBezTo>
                    <a:lnTo>
                      <a:pt x="10392833" y="1093611"/>
                    </a:lnTo>
                    <a:cubicBezTo>
                      <a:pt x="10392833" y="1074128"/>
                      <a:pt x="10377039" y="1058333"/>
                      <a:pt x="10357555" y="1058333"/>
                    </a:cubicBezTo>
                    <a:lnTo>
                      <a:pt x="10287000" y="1058333"/>
                    </a:lnTo>
                    <a:close/>
                    <a:moveTo>
                      <a:pt x="10251722" y="670278"/>
                    </a:moveTo>
                    <a:lnTo>
                      <a:pt x="10251722" y="811389"/>
                    </a:lnTo>
                    <a:cubicBezTo>
                      <a:pt x="10251722" y="830872"/>
                      <a:pt x="10267517" y="846667"/>
                      <a:pt x="10287000" y="846667"/>
                    </a:cubicBezTo>
                    <a:lnTo>
                      <a:pt x="10357555" y="846667"/>
                    </a:lnTo>
                    <a:cubicBezTo>
                      <a:pt x="10377039" y="846667"/>
                      <a:pt x="10392833" y="830872"/>
                      <a:pt x="10392833" y="811389"/>
                    </a:cubicBezTo>
                    <a:lnTo>
                      <a:pt x="10392833" y="670278"/>
                    </a:lnTo>
                    <a:cubicBezTo>
                      <a:pt x="10392833" y="650794"/>
                      <a:pt x="10377039" y="635000"/>
                      <a:pt x="10357555" y="635000"/>
                    </a:cubicBezTo>
                    <a:lnTo>
                      <a:pt x="10287000" y="635000"/>
                    </a:lnTo>
                    <a:cubicBezTo>
                      <a:pt x="10267517" y="635000"/>
                      <a:pt x="10251722" y="650794"/>
                      <a:pt x="10251722" y="670278"/>
                    </a:cubicBezTo>
                    <a:close/>
                    <a:moveTo>
                      <a:pt x="10287000" y="211667"/>
                    </a:moveTo>
                    <a:cubicBezTo>
                      <a:pt x="10267517" y="211667"/>
                      <a:pt x="10251722" y="227461"/>
                      <a:pt x="10251722" y="246944"/>
                    </a:cubicBezTo>
                    <a:lnTo>
                      <a:pt x="10251722" y="388056"/>
                    </a:lnTo>
                    <a:cubicBezTo>
                      <a:pt x="10251722" y="407539"/>
                      <a:pt x="10267517" y="423333"/>
                      <a:pt x="10287000" y="423333"/>
                    </a:cubicBezTo>
                    <a:lnTo>
                      <a:pt x="10357555" y="423333"/>
                    </a:lnTo>
                    <a:cubicBezTo>
                      <a:pt x="10377039" y="423333"/>
                      <a:pt x="10392833" y="407539"/>
                      <a:pt x="10392833" y="388056"/>
                    </a:cubicBezTo>
                    <a:lnTo>
                      <a:pt x="10392833" y="246944"/>
                    </a:lnTo>
                    <a:cubicBezTo>
                      <a:pt x="10392833" y="227461"/>
                      <a:pt x="10377039" y="211667"/>
                      <a:pt x="10357555" y="211667"/>
                    </a:cubicBezTo>
                    <a:lnTo>
                      <a:pt x="10287000" y="211667"/>
                    </a:lnTo>
                    <a:close/>
                    <a:moveTo>
                      <a:pt x="9546167" y="1093611"/>
                    </a:moveTo>
                    <a:lnTo>
                      <a:pt x="9546167" y="1234722"/>
                    </a:lnTo>
                    <a:cubicBezTo>
                      <a:pt x="9546167" y="1254206"/>
                      <a:pt x="9561961" y="1270000"/>
                      <a:pt x="9581445" y="1270000"/>
                    </a:cubicBezTo>
                    <a:lnTo>
                      <a:pt x="9652000" y="1270000"/>
                    </a:lnTo>
                    <a:cubicBezTo>
                      <a:pt x="9671483" y="1270000"/>
                      <a:pt x="9687278" y="1254206"/>
                      <a:pt x="9687278" y="1234722"/>
                    </a:cubicBezTo>
                    <a:lnTo>
                      <a:pt x="9687278" y="1093611"/>
                    </a:lnTo>
                    <a:cubicBezTo>
                      <a:pt x="9687278" y="1074128"/>
                      <a:pt x="9671483" y="1058333"/>
                      <a:pt x="9652000" y="1058333"/>
                    </a:cubicBezTo>
                    <a:lnTo>
                      <a:pt x="9581445" y="1058333"/>
                    </a:lnTo>
                    <a:cubicBezTo>
                      <a:pt x="9561961" y="1058333"/>
                      <a:pt x="9546167" y="1074128"/>
                      <a:pt x="9546167" y="1093611"/>
                    </a:cubicBezTo>
                    <a:close/>
                    <a:moveTo>
                      <a:pt x="9581445" y="635000"/>
                    </a:moveTo>
                    <a:cubicBezTo>
                      <a:pt x="9561961" y="635000"/>
                      <a:pt x="9546167" y="650794"/>
                      <a:pt x="9546167" y="670278"/>
                    </a:cubicBezTo>
                    <a:lnTo>
                      <a:pt x="9546167" y="811389"/>
                    </a:lnTo>
                    <a:cubicBezTo>
                      <a:pt x="9546167" y="830872"/>
                      <a:pt x="9561961" y="846667"/>
                      <a:pt x="9581445" y="846667"/>
                    </a:cubicBezTo>
                    <a:lnTo>
                      <a:pt x="9652000" y="846667"/>
                    </a:lnTo>
                    <a:cubicBezTo>
                      <a:pt x="9671483" y="846667"/>
                      <a:pt x="9687278" y="830872"/>
                      <a:pt x="9687278" y="811389"/>
                    </a:cubicBezTo>
                    <a:lnTo>
                      <a:pt x="9687278" y="670278"/>
                    </a:lnTo>
                    <a:cubicBezTo>
                      <a:pt x="9687278" y="650794"/>
                      <a:pt x="9671483" y="635000"/>
                      <a:pt x="9652000" y="635000"/>
                    </a:cubicBezTo>
                    <a:lnTo>
                      <a:pt x="9581445" y="635000"/>
                    </a:lnTo>
                    <a:close/>
                    <a:moveTo>
                      <a:pt x="9546167" y="246944"/>
                    </a:moveTo>
                    <a:lnTo>
                      <a:pt x="9546167" y="388056"/>
                    </a:lnTo>
                    <a:cubicBezTo>
                      <a:pt x="9546167" y="407539"/>
                      <a:pt x="9561961" y="423333"/>
                      <a:pt x="9581445" y="423333"/>
                    </a:cubicBezTo>
                    <a:lnTo>
                      <a:pt x="9652000" y="423333"/>
                    </a:lnTo>
                    <a:cubicBezTo>
                      <a:pt x="9671483" y="423333"/>
                      <a:pt x="9687278" y="407539"/>
                      <a:pt x="9687278" y="388056"/>
                    </a:cubicBezTo>
                    <a:lnTo>
                      <a:pt x="9687278" y="246944"/>
                    </a:lnTo>
                    <a:cubicBezTo>
                      <a:pt x="9687278" y="227461"/>
                      <a:pt x="9671483" y="211667"/>
                      <a:pt x="9652000" y="211667"/>
                    </a:cubicBezTo>
                    <a:lnTo>
                      <a:pt x="9581445" y="211667"/>
                    </a:lnTo>
                    <a:cubicBezTo>
                      <a:pt x="9561961" y="211667"/>
                      <a:pt x="9546167" y="227461"/>
                      <a:pt x="9546167" y="246944"/>
                    </a:cubicBezTo>
                    <a:close/>
                    <a:moveTo>
                      <a:pt x="9934222" y="1058333"/>
                    </a:moveTo>
                    <a:cubicBezTo>
                      <a:pt x="9914739" y="1058333"/>
                      <a:pt x="9898945" y="1074128"/>
                      <a:pt x="9898945" y="1093611"/>
                    </a:cubicBezTo>
                    <a:lnTo>
                      <a:pt x="9898945" y="1234722"/>
                    </a:lnTo>
                    <a:cubicBezTo>
                      <a:pt x="9898945" y="1254206"/>
                      <a:pt x="9914739" y="1270000"/>
                      <a:pt x="9934222" y="1270000"/>
                    </a:cubicBezTo>
                    <a:lnTo>
                      <a:pt x="10004778" y="1270000"/>
                    </a:lnTo>
                    <a:cubicBezTo>
                      <a:pt x="10024261" y="1270000"/>
                      <a:pt x="10040055" y="1254206"/>
                      <a:pt x="10040055" y="1234722"/>
                    </a:cubicBezTo>
                    <a:lnTo>
                      <a:pt x="10040055" y="1093611"/>
                    </a:lnTo>
                    <a:cubicBezTo>
                      <a:pt x="10040055" y="1074128"/>
                      <a:pt x="10024261" y="1058333"/>
                      <a:pt x="10004778" y="1058333"/>
                    </a:cubicBezTo>
                    <a:lnTo>
                      <a:pt x="9934222" y="1058333"/>
                    </a:lnTo>
                    <a:close/>
                    <a:moveTo>
                      <a:pt x="10110611" y="1622778"/>
                    </a:moveTo>
                    <a:lnTo>
                      <a:pt x="10110611" y="1975556"/>
                    </a:lnTo>
                    <a:lnTo>
                      <a:pt x="9828389" y="1975556"/>
                    </a:lnTo>
                    <a:lnTo>
                      <a:pt x="9828389" y="1622778"/>
                    </a:lnTo>
                    <a:lnTo>
                      <a:pt x="10110611" y="1622778"/>
                    </a:lnTo>
                    <a:close/>
                    <a:moveTo>
                      <a:pt x="10668000" y="141111"/>
                    </a:moveTo>
                    <a:cubicBezTo>
                      <a:pt x="10668000" y="63178"/>
                      <a:pt x="10731178" y="0"/>
                      <a:pt x="10809111" y="0"/>
                    </a:cubicBezTo>
                    <a:lnTo>
                      <a:pt x="11796889" y="0"/>
                    </a:lnTo>
                    <a:lnTo>
                      <a:pt x="11796889" y="0"/>
                    </a:lnTo>
                    <a:cubicBezTo>
                      <a:pt x="11874822" y="0"/>
                      <a:pt x="11938000" y="63178"/>
                      <a:pt x="11938000" y="141111"/>
                    </a:cubicBezTo>
                    <a:lnTo>
                      <a:pt x="11938000" y="1834444"/>
                    </a:lnTo>
                    <a:cubicBezTo>
                      <a:pt x="11938000" y="1912378"/>
                      <a:pt x="11874822" y="1975555"/>
                      <a:pt x="11796889" y="1975556"/>
                    </a:cubicBezTo>
                    <a:lnTo>
                      <a:pt x="11514667" y="1975556"/>
                    </a:lnTo>
                    <a:lnTo>
                      <a:pt x="11514667" y="1622778"/>
                    </a:lnTo>
                    <a:cubicBezTo>
                      <a:pt x="11514667" y="1604065"/>
                      <a:pt x="11507233" y="1586119"/>
                      <a:pt x="11494002" y="1572887"/>
                    </a:cubicBezTo>
                    <a:cubicBezTo>
                      <a:pt x="11480770" y="1559655"/>
                      <a:pt x="11462824" y="1552222"/>
                      <a:pt x="11444111" y="1552222"/>
                    </a:cubicBezTo>
                    <a:lnTo>
                      <a:pt x="11161889" y="1552222"/>
                    </a:lnTo>
                    <a:cubicBezTo>
                      <a:pt x="11143176" y="1552222"/>
                      <a:pt x="11125230" y="1559655"/>
                      <a:pt x="11111998" y="1572887"/>
                    </a:cubicBezTo>
                    <a:cubicBezTo>
                      <a:pt x="11098767" y="1586119"/>
                      <a:pt x="11091333" y="1604065"/>
                      <a:pt x="11091333" y="1622778"/>
                    </a:cubicBezTo>
                    <a:lnTo>
                      <a:pt x="11091333" y="1975556"/>
                    </a:lnTo>
                    <a:lnTo>
                      <a:pt x="10809111" y="1975556"/>
                    </a:lnTo>
                    <a:cubicBezTo>
                      <a:pt x="10731178" y="1975555"/>
                      <a:pt x="10668000" y="1912378"/>
                      <a:pt x="10668000" y="1834444"/>
                    </a:cubicBezTo>
                    <a:lnTo>
                      <a:pt x="10668000" y="141111"/>
                    </a:lnTo>
                    <a:close/>
                    <a:moveTo>
                      <a:pt x="11267722" y="635000"/>
                    </a:moveTo>
                    <a:cubicBezTo>
                      <a:pt x="11248239" y="635000"/>
                      <a:pt x="11232445" y="650794"/>
                      <a:pt x="11232445" y="670278"/>
                    </a:cubicBezTo>
                    <a:lnTo>
                      <a:pt x="11232445" y="811389"/>
                    </a:lnTo>
                    <a:cubicBezTo>
                      <a:pt x="11232445" y="830872"/>
                      <a:pt x="11248239" y="846667"/>
                      <a:pt x="11267722" y="846667"/>
                    </a:cubicBezTo>
                    <a:lnTo>
                      <a:pt x="11338278" y="846667"/>
                    </a:lnTo>
                    <a:cubicBezTo>
                      <a:pt x="11357761" y="846667"/>
                      <a:pt x="11373555" y="830872"/>
                      <a:pt x="11373555" y="811389"/>
                    </a:cubicBezTo>
                    <a:lnTo>
                      <a:pt x="11373555" y="670278"/>
                    </a:lnTo>
                    <a:cubicBezTo>
                      <a:pt x="11373555" y="650794"/>
                      <a:pt x="11357761" y="635000"/>
                      <a:pt x="11338278" y="635000"/>
                    </a:cubicBezTo>
                    <a:lnTo>
                      <a:pt x="11267722" y="635000"/>
                    </a:lnTo>
                    <a:close/>
                    <a:moveTo>
                      <a:pt x="11232445" y="246944"/>
                    </a:moveTo>
                    <a:lnTo>
                      <a:pt x="11232445" y="388056"/>
                    </a:lnTo>
                    <a:cubicBezTo>
                      <a:pt x="11232445" y="407539"/>
                      <a:pt x="11248239" y="423333"/>
                      <a:pt x="11267722" y="423333"/>
                    </a:cubicBezTo>
                    <a:lnTo>
                      <a:pt x="11338278" y="423333"/>
                    </a:lnTo>
                    <a:cubicBezTo>
                      <a:pt x="11357761" y="423333"/>
                      <a:pt x="11373555" y="407539"/>
                      <a:pt x="11373555" y="388056"/>
                    </a:cubicBezTo>
                    <a:lnTo>
                      <a:pt x="11373555" y="246944"/>
                    </a:lnTo>
                    <a:cubicBezTo>
                      <a:pt x="11373555" y="227461"/>
                      <a:pt x="11357761" y="211667"/>
                      <a:pt x="11338278" y="211667"/>
                    </a:cubicBezTo>
                    <a:lnTo>
                      <a:pt x="11267722" y="211667"/>
                    </a:lnTo>
                    <a:cubicBezTo>
                      <a:pt x="11248239" y="211667"/>
                      <a:pt x="11232445" y="227461"/>
                      <a:pt x="11232445" y="246944"/>
                    </a:cubicBezTo>
                    <a:close/>
                    <a:moveTo>
                      <a:pt x="11620500" y="1058333"/>
                    </a:moveTo>
                    <a:cubicBezTo>
                      <a:pt x="11601017" y="1058333"/>
                      <a:pt x="11585222" y="1074128"/>
                      <a:pt x="11585222" y="1093611"/>
                    </a:cubicBezTo>
                    <a:lnTo>
                      <a:pt x="11585222" y="1234722"/>
                    </a:lnTo>
                    <a:cubicBezTo>
                      <a:pt x="11585222" y="1254206"/>
                      <a:pt x="11601017" y="1270000"/>
                      <a:pt x="11620500" y="1270000"/>
                    </a:cubicBezTo>
                    <a:lnTo>
                      <a:pt x="11691055" y="1270000"/>
                    </a:lnTo>
                    <a:cubicBezTo>
                      <a:pt x="11710539" y="1270000"/>
                      <a:pt x="11726333" y="1254206"/>
                      <a:pt x="11726333" y="1234722"/>
                    </a:cubicBezTo>
                    <a:lnTo>
                      <a:pt x="11726333" y="1093611"/>
                    </a:lnTo>
                    <a:cubicBezTo>
                      <a:pt x="11726333" y="1074128"/>
                      <a:pt x="11710539" y="1058333"/>
                      <a:pt x="11691055" y="1058333"/>
                    </a:cubicBezTo>
                    <a:lnTo>
                      <a:pt x="11620500" y="1058333"/>
                    </a:lnTo>
                    <a:close/>
                    <a:moveTo>
                      <a:pt x="11585222" y="670278"/>
                    </a:moveTo>
                    <a:lnTo>
                      <a:pt x="11585222" y="811389"/>
                    </a:lnTo>
                    <a:cubicBezTo>
                      <a:pt x="11585222" y="830872"/>
                      <a:pt x="11601017" y="846667"/>
                      <a:pt x="11620500" y="846667"/>
                    </a:cubicBezTo>
                    <a:lnTo>
                      <a:pt x="11691055" y="846667"/>
                    </a:lnTo>
                    <a:cubicBezTo>
                      <a:pt x="11710539" y="846667"/>
                      <a:pt x="11726333" y="830872"/>
                      <a:pt x="11726333" y="811389"/>
                    </a:cubicBezTo>
                    <a:lnTo>
                      <a:pt x="11726333" y="670278"/>
                    </a:lnTo>
                    <a:cubicBezTo>
                      <a:pt x="11726333" y="650794"/>
                      <a:pt x="11710539" y="635000"/>
                      <a:pt x="11691055" y="635000"/>
                    </a:cubicBezTo>
                    <a:lnTo>
                      <a:pt x="11620500" y="635000"/>
                    </a:lnTo>
                    <a:cubicBezTo>
                      <a:pt x="11601017" y="635000"/>
                      <a:pt x="11585222" y="650794"/>
                      <a:pt x="11585222" y="670278"/>
                    </a:cubicBezTo>
                    <a:close/>
                    <a:moveTo>
                      <a:pt x="11620500" y="211667"/>
                    </a:moveTo>
                    <a:cubicBezTo>
                      <a:pt x="11601017" y="211667"/>
                      <a:pt x="11585222" y="227461"/>
                      <a:pt x="11585222" y="246944"/>
                    </a:cubicBezTo>
                    <a:lnTo>
                      <a:pt x="11585222" y="388056"/>
                    </a:lnTo>
                    <a:cubicBezTo>
                      <a:pt x="11585222" y="407539"/>
                      <a:pt x="11601017" y="423333"/>
                      <a:pt x="11620500" y="423333"/>
                    </a:cubicBezTo>
                    <a:lnTo>
                      <a:pt x="11691055" y="423333"/>
                    </a:lnTo>
                    <a:cubicBezTo>
                      <a:pt x="11710539" y="423333"/>
                      <a:pt x="11726333" y="407539"/>
                      <a:pt x="11726333" y="388056"/>
                    </a:cubicBezTo>
                    <a:lnTo>
                      <a:pt x="11726333" y="246944"/>
                    </a:lnTo>
                    <a:cubicBezTo>
                      <a:pt x="11726333" y="227461"/>
                      <a:pt x="11710539" y="211667"/>
                      <a:pt x="11691055" y="211667"/>
                    </a:cubicBezTo>
                    <a:lnTo>
                      <a:pt x="11620500" y="211667"/>
                    </a:lnTo>
                    <a:close/>
                    <a:moveTo>
                      <a:pt x="10879667" y="1093611"/>
                    </a:moveTo>
                    <a:lnTo>
                      <a:pt x="10879667" y="1234722"/>
                    </a:lnTo>
                    <a:cubicBezTo>
                      <a:pt x="10879667" y="1254206"/>
                      <a:pt x="10895461" y="1270000"/>
                      <a:pt x="10914945" y="1270000"/>
                    </a:cubicBezTo>
                    <a:lnTo>
                      <a:pt x="10985500" y="1270000"/>
                    </a:lnTo>
                    <a:cubicBezTo>
                      <a:pt x="11004983" y="1270000"/>
                      <a:pt x="11020778" y="1254206"/>
                      <a:pt x="11020778" y="1234722"/>
                    </a:cubicBezTo>
                    <a:lnTo>
                      <a:pt x="11020778" y="1093611"/>
                    </a:lnTo>
                    <a:cubicBezTo>
                      <a:pt x="11020778" y="1074128"/>
                      <a:pt x="11004983" y="1058333"/>
                      <a:pt x="10985500" y="1058333"/>
                    </a:cubicBezTo>
                    <a:lnTo>
                      <a:pt x="10914945" y="1058333"/>
                    </a:lnTo>
                    <a:cubicBezTo>
                      <a:pt x="10895461" y="1058333"/>
                      <a:pt x="10879667" y="1074128"/>
                      <a:pt x="10879667" y="1093611"/>
                    </a:cubicBezTo>
                    <a:close/>
                    <a:moveTo>
                      <a:pt x="10914945" y="635000"/>
                    </a:moveTo>
                    <a:cubicBezTo>
                      <a:pt x="10895461" y="635000"/>
                      <a:pt x="10879667" y="650794"/>
                      <a:pt x="10879667" y="670278"/>
                    </a:cubicBezTo>
                    <a:lnTo>
                      <a:pt x="10879667" y="811389"/>
                    </a:lnTo>
                    <a:cubicBezTo>
                      <a:pt x="10879667" y="830872"/>
                      <a:pt x="10895461" y="846667"/>
                      <a:pt x="10914945" y="846667"/>
                    </a:cubicBezTo>
                    <a:lnTo>
                      <a:pt x="10985500" y="846667"/>
                    </a:lnTo>
                    <a:cubicBezTo>
                      <a:pt x="11004983" y="846667"/>
                      <a:pt x="11020778" y="830872"/>
                      <a:pt x="11020778" y="811389"/>
                    </a:cubicBezTo>
                    <a:lnTo>
                      <a:pt x="11020778" y="670278"/>
                    </a:lnTo>
                    <a:cubicBezTo>
                      <a:pt x="11020778" y="650794"/>
                      <a:pt x="11004983" y="635000"/>
                      <a:pt x="10985500" y="635000"/>
                    </a:cubicBezTo>
                    <a:lnTo>
                      <a:pt x="10914945" y="635000"/>
                    </a:lnTo>
                    <a:close/>
                    <a:moveTo>
                      <a:pt x="10879667" y="246944"/>
                    </a:moveTo>
                    <a:lnTo>
                      <a:pt x="10879667" y="388056"/>
                    </a:lnTo>
                    <a:cubicBezTo>
                      <a:pt x="10879667" y="407539"/>
                      <a:pt x="10895461" y="423333"/>
                      <a:pt x="10914945" y="423333"/>
                    </a:cubicBezTo>
                    <a:lnTo>
                      <a:pt x="10985500" y="423333"/>
                    </a:lnTo>
                    <a:cubicBezTo>
                      <a:pt x="11004983" y="423333"/>
                      <a:pt x="11020778" y="407539"/>
                      <a:pt x="11020778" y="388056"/>
                    </a:cubicBezTo>
                    <a:lnTo>
                      <a:pt x="11020778" y="246944"/>
                    </a:lnTo>
                    <a:cubicBezTo>
                      <a:pt x="11020778" y="227461"/>
                      <a:pt x="11004983" y="211667"/>
                      <a:pt x="10985500" y="211667"/>
                    </a:cubicBezTo>
                    <a:lnTo>
                      <a:pt x="10914945" y="211667"/>
                    </a:lnTo>
                    <a:cubicBezTo>
                      <a:pt x="10895461" y="211667"/>
                      <a:pt x="10879667" y="227461"/>
                      <a:pt x="10879667" y="246944"/>
                    </a:cubicBezTo>
                    <a:close/>
                    <a:moveTo>
                      <a:pt x="11267722" y="1058333"/>
                    </a:moveTo>
                    <a:cubicBezTo>
                      <a:pt x="11248239" y="1058333"/>
                      <a:pt x="11232445" y="1074128"/>
                      <a:pt x="11232445" y="1093611"/>
                    </a:cubicBezTo>
                    <a:lnTo>
                      <a:pt x="11232445" y="1234722"/>
                    </a:lnTo>
                    <a:cubicBezTo>
                      <a:pt x="11232445" y="1254206"/>
                      <a:pt x="11248239" y="1270000"/>
                      <a:pt x="11267722" y="1270000"/>
                    </a:cubicBezTo>
                    <a:lnTo>
                      <a:pt x="11338278" y="1270000"/>
                    </a:lnTo>
                    <a:cubicBezTo>
                      <a:pt x="11357761" y="1270000"/>
                      <a:pt x="11373555" y="1254206"/>
                      <a:pt x="11373555" y="1234722"/>
                    </a:cubicBezTo>
                    <a:lnTo>
                      <a:pt x="11373555" y="1093611"/>
                    </a:lnTo>
                    <a:cubicBezTo>
                      <a:pt x="11373555" y="1074128"/>
                      <a:pt x="11357761" y="1058333"/>
                      <a:pt x="11338278" y="1058333"/>
                    </a:cubicBezTo>
                    <a:lnTo>
                      <a:pt x="11267722" y="1058333"/>
                    </a:lnTo>
                    <a:close/>
                    <a:moveTo>
                      <a:pt x="11444111" y="1622778"/>
                    </a:moveTo>
                    <a:lnTo>
                      <a:pt x="11444111" y="1975556"/>
                    </a:lnTo>
                    <a:lnTo>
                      <a:pt x="11161889" y="1975556"/>
                    </a:lnTo>
                    <a:lnTo>
                      <a:pt x="11161889" y="1622778"/>
                    </a:lnTo>
                    <a:lnTo>
                      <a:pt x="11444111" y="1622778"/>
                    </a:lnTo>
                    <a:close/>
                  </a:path>
                </a:pathLst>
              </a:custGeom>
              <a:solidFill>
                <a:srgbClr val="FFFFFF"/>
              </a:solidFill>
            </p:spPr>
          </p:sp>
          <p:sp>
            <p:nvSpPr>
              <p:cNvPr name="Freeform 7" id="7"/>
              <p:cNvSpPr/>
              <p:nvPr/>
            </p:nvSpPr>
            <p:spPr>
              <a:xfrm>
                <a:off x="12001500" y="0"/>
                <a:ext cx="1270000" cy="1975556"/>
              </a:xfrm>
              <a:custGeom>
                <a:avLst/>
                <a:gdLst/>
                <a:ahLst/>
                <a:cxnLst/>
                <a:rect r="r" b="b" t="t" l="l"/>
                <a:pathLst>
                  <a:path h="1975556" w="1270000">
                    <a:moveTo>
                      <a:pt x="0" y="141111"/>
                    </a:moveTo>
                    <a:cubicBezTo>
                      <a:pt x="0" y="63178"/>
                      <a:pt x="63178" y="0"/>
                      <a:pt x="141111" y="0"/>
                    </a:cubicBezTo>
                    <a:lnTo>
                      <a:pt x="1128889" y="0"/>
                    </a:lnTo>
                    <a:lnTo>
                      <a:pt x="1128889" y="0"/>
                    </a:lnTo>
                    <a:cubicBezTo>
                      <a:pt x="1206822" y="0"/>
                      <a:pt x="1270000" y="63178"/>
                      <a:pt x="1270000" y="141111"/>
                    </a:cubicBezTo>
                    <a:lnTo>
                      <a:pt x="1270000" y="1834444"/>
                    </a:lnTo>
                    <a:cubicBezTo>
                      <a:pt x="1270000" y="1912378"/>
                      <a:pt x="1206822" y="1975555"/>
                      <a:pt x="1128889" y="1975556"/>
                    </a:cubicBezTo>
                    <a:lnTo>
                      <a:pt x="846667" y="1975556"/>
                    </a:lnTo>
                    <a:lnTo>
                      <a:pt x="846667" y="1622778"/>
                    </a:lnTo>
                    <a:cubicBezTo>
                      <a:pt x="846667" y="1583811"/>
                      <a:pt x="815078" y="1552222"/>
                      <a:pt x="776112" y="1552222"/>
                    </a:cubicBezTo>
                    <a:lnTo>
                      <a:pt x="493889" y="1552222"/>
                    </a:lnTo>
                    <a:cubicBezTo>
                      <a:pt x="475176" y="1552222"/>
                      <a:pt x="457230" y="1559655"/>
                      <a:pt x="443998" y="1572887"/>
                    </a:cubicBezTo>
                    <a:cubicBezTo>
                      <a:pt x="430767" y="1586119"/>
                      <a:pt x="423333" y="1604065"/>
                      <a:pt x="423333" y="1622778"/>
                    </a:cubicBezTo>
                    <a:lnTo>
                      <a:pt x="423333" y="1975556"/>
                    </a:lnTo>
                    <a:lnTo>
                      <a:pt x="141111" y="1975556"/>
                    </a:lnTo>
                    <a:cubicBezTo>
                      <a:pt x="63178" y="1975555"/>
                      <a:pt x="0" y="1912378"/>
                      <a:pt x="0" y="1834444"/>
                    </a:cubicBezTo>
                    <a:lnTo>
                      <a:pt x="0" y="141111"/>
                    </a:lnTo>
                    <a:close/>
                    <a:moveTo>
                      <a:pt x="599722" y="635000"/>
                    </a:moveTo>
                    <a:cubicBezTo>
                      <a:pt x="580239" y="635000"/>
                      <a:pt x="564445" y="650794"/>
                      <a:pt x="564445" y="670278"/>
                    </a:cubicBezTo>
                    <a:lnTo>
                      <a:pt x="564445" y="811389"/>
                    </a:lnTo>
                    <a:cubicBezTo>
                      <a:pt x="564445" y="830872"/>
                      <a:pt x="580239" y="846667"/>
                      <a:pt x="599722" y="846667"/>
                    </a:cubicBezTo>
                    <a:lnTo>
                      <a:pt x="670278" y="846667"/>
                    </a:lnTo>
                    <a:cubicBezTo>
                      <a:pt x="689761" y="846667"/>
                      <a:pt x="705555" y="830872"/>
                      <a:pt x="705555" y="811389"/>
                    </a:cubicBezTo>
                    <a:lnTo>
                      <a:pt x="705555" y="670278"/>
                    </a:lnTo>
                    <a:cubicBezTo>
                      <a:pt x="705555" y="650794"/>
                      <a:pt x="689761" y="635000"/>
                      <a:pt x="670278" y="635000"/>
                    </a:cubicBezTo>
                    <a:lnTo>
                      <a:pt x="599722" y="635000"/>
                    </a:lnTo>
                    <a:close/>
                    <a:moveTo>
                      <a:pt x="564445" y="246944"/>
                    </a:moveTo>
                    <a:lnTo>
                      <a:pt x="564445" y="388056"/>
                    </a:lnTo>
                    <a:cubicBezTo>
                      <a:pt x="564445" y="407539"/>
                      <a:pt x="580239" y="423333"/>
                      <a:pt x="599722" y="423333"/>
                    </a:cubicBezTo>
                    <a:lnTo>
                      <a:pt x="670278" y="423333"/>
                    </a:lnTo>
                    <a:cubicBezTo>
                      <a:pt x="689761" y="423333"/>
                      <a:pt x="705555" y="407539"/>
                      <a:pt x="705555" y="388056"/>
                    </a:cubicBezTo>
                    <a:lnTo>
                      <a:pt x="705555" y="246944"/>
                    </a:lnTo>
                    <a:cubicBezTo>
                      <a:pt x="705555" y="227461"/>
                      <a:pt x="689761" y="211667"/>
                      <a:pt x="670278" y="211667"/>
                    </a:cubicBezTo>
                    <a:lnTo>
                      <a:pt x="599722" y="211667"/>
                    </a:lnTo>
                    <a:cubicBezTo>
                      <a:pt x="580239" y="211667"/>
                      <a:pt x="564445" y="227461"/>
                      <a:pt x="564445" y="246944"/>
                    </a:cubicBezTo>
                    <a:close/>
                    <a:moveTo>
                      <a:pt x="952500" y="1058333"/>
                    </a:moveTo>
                    <a:cubicBezTo>
                      <a:pt x="933017" y="1058333"/>
                      <a:pt x="917222" y="1074128"/>
                      <a:pt x="917222" y="1093611"/>
                    </a:cubicBezTo>
                    <a:lnTo>
                      <a:pt x="917222" y="1234722"/>
                    </a:lnTo>
                    <a:cubicBezTo>
                      <a:pt x="917222" y="1254206"/>
                      <a:pt x="933017" y="1270000"/>
                      <a:pt x="952500" y="1270000"/>
                    </a:cubicBezTo>
                    <a:lnTo>
                      <a:pt x="1023055" y="1270000"/>
                    </a:lnTo>
                    <a:cubicBezTo>
                      <a:pt x="1032411" y="1270000"/>
                      <a:pt x="1041384" y="1266283"/>
                      <a:pt x="1048001" y="1259668"/>
                    </a:cubicBezTo>
                    <a:cubicBezTo>
                      <a:pt x="1054616" y="1253052"/>
                      <a:pt x="1058334" y="1244079"/>
                      <a:pt x="1058334" y="1234722"/>
                    </a:cubicBezTo>
                    <a:lnTo>
                      <a:pt x="1058334" y="1093611"/>
                    </a:lnTo>
                    <a:cubicBezTo>
                      <a:pt x="1058334" y="1084255"/>
                      <a:pt x="1054616" y="1075282"/>
                      <a:pt x="1048001" y="1068666"/>
                    </a:cubicBezTo>
                    <a:cubicBezTo>
                      <a:pt x="1041384" y="1062050"/>
                      <a:pt x="1032411" y="1058333"/>
                      <a:pt x="1023055" y="1058333"/>
                    </a:cubicBezTo>
                    <a:lnTo>
                      <a:pt x="952500" y="1058333"/>
                    </a:lnTo>
                    <a:close/>
                    <a:moveTo>
                      <a:pt x="917222" y="670278"/>
                    </a:moveTo>
                    <a:lnTo>
                      <a:pt x="917222" y="811389"/>
                    </a:lnTo>
                    <a:cubicBezTo>
                      <a:pt x="917222" y="830872"/>
                      <a:pt x="933017" y="846667"/>
                      <a:pt x="952500" y="846667"/>
                    </a:cubicBezTo>
                    <a:lnTo>
                      <a:pt x="1023055" y="846667"/>
                    </a:lnTo>
                    <a:cubicBezTo>
                      <a:pt x="1032411" y="846667"/>
                      <a:pt x="1041384" y="842950"/>
                      <a:pt x="1048001" y="836334"/>
                    </a:cubicBezTo>
                    <a:cubicBezTo>
                      <a:pt x="1054616" y="829718"/>
                      <a:pt x="1058334" y="820745"/>
                      <a:pt x="1058334" y="811389"/>
                    </a:cubicBezTo>
                    <a:lnTo>
                      <a:pt x="1058334" y="670278"/>
                    </a:lnTo>
                    <a:cubicBezTo>
                      <a:pt x="1058334" y="660921"/>
                      <a:pt x="1054616" y="651948"/>
                      <a:pt x="1048001" y="645332"/>
                    </a:cubicBezTo>
                    <a:cubicBezTo>
                      <a:pt x="1041384" y="638716"/>
                      <a:pt x="1032411" y="635000"/>
                      <a:pt x="1023055" y="635000"/>
                    </a:cubicBezTo>
                    <a:lnTo>
                      <a:pt x="952500" y="635000"/>
                    </a:lnTo>
                    <a:cubicBezTo>
                      <a:pt x="933017" y="635000"/>
                      <a:pt x="917222" y="650794"/>
                      <a:pt x="917222" y="670278"/>
                    </a:cubicBezTo>
                    <a:close/>
                    <a:moveTo>
                      <a:pt x="952500" y="211667"/>
                    </a:moveTo>
                    <a:cubicBezTo>
                      <a:pt x="933017" y="211667"/>
                      <a:pt x="917222" y="227461"/>
                      <a:pt x="917222" y="246944"/>
                    </a:cubicBezTo>
                    <a:lnTo>
                      <a:pt x="917222" y="388056"/>
                    </a:lnTo>
                    <a:cubicBezTo>
                      <a:pt x="917222" y="407539"/>
                      <a:pt x="933017" y="423333"/>
                      <a:pt x="952500" y="423333"/>
                    </a:cubicBezTo>
                    <a:lnTo>
                      <a:pt x="1023055" y="423333"/>
                    </a:lnTo>
                    <a:cubicBezTo>
                      <a:pt x="1032411" y="423334"/>
                      <a:pt x="1041384" y="419617"/>
                      <a:pt x="1048001" y="413001"/>
                    </a:cubicBezTo>
                    <a:cubicBezTo>
                      <a:pt x="1054616" y="406385"/>
                      <a:pt x="1058334" y="397412"/>
                      <a:pt x="1058334" y="388056"/>
                    </a:cubicBezTo>
                    <a:lnTo>
                      <a:pt x="1058334" y="246944"/>
                    </a:lnTo>
                    <a:cubicBezTo>
                      <a:pt x="1058334" y="237588"/>
                      <a:pt x="1054616" y="228615"/>
                      <a:pt x="1048001" y="221999"/>
                    </a:cubicBezTo>
                    <a:cubicBezTo>
                      <a:pt x="1041384" y="215383"/>
                      <a:pt x="1032411" y="211666"/>
                      <a:pt x="1023055" y="211667"/>
                    </a:cubicBezTo>
                    <a:lnTo>
                      <a:pt x="952500" y="211667"/>
                    </a:lnTo>
                    <a:close/>
                    <a:moveTo>
                      <a:pt x="211667" y="1093611"/>
                    </a:moveTo>
                    <a:lnTo>
                      <a:pt x="211667" y="1234722"/>
                    </a:lnTo>
                    <a:cubicBezTo>
                      <a:pt x="211667" y="1254206"/>
                      <a:pt x="227461" y="1270000"/>
                      <a:pt x="246945" y="1270000"/>
                    </a:cubicBezTo>
                    <a:lnTo>
                      <a:pt x="317500" y="1270000"/>
                    </a:lnTo>
                    <a:cubicBezTo>
                      <a:pt x="336983" y="1270000"/>
                      <a:pt x="352778" y="1254206"/>
                      <a:pt x="352778" y="1234722"/>
                    </a:cubicBezTo>
                    <a:lnTo>
                      <a:pt x="352778" y="1093611"/>
                    </a:lnTo>
                    <a:cubicBezTo>
                      <a:pt x="352778" y="1074128"/>
                      <a:pt x="336983" y="1058333"/>
                      <a:pt x="317500" y="1058333"/>
                    </a:cubicBezTo>
                    <a:lnTo>
                      <a:pt x="246945" y="1058333"/>
                    </a:lnTo>
                    <a:cubicBezTo>
                      <a:pt x="227461" y="1058333"/>
                      <a:pt x="211667" y="1074128"/>
                      <a:pt x="211667" y="1093611"/>
                    </a:cubicBezTo>
                    <a:close/>
                    <a:moveTo>
                      <a:pt x="246945" y="635000"/>
                    </a:moveTo>
                    <a:cubicBezTo>
                      <a:pt x="227461" y="635000"/>
                      <a:pt x="211667" y="650794"/>
                      <a:pt x="211667" y="670278"/>
                    </a:cubicBezTo>
                    <a:lnTo>
                      <a:pt x="211667" y="811389"/>
                    </a:lnTo>
                    <a:cubicBezTo>
                      <a:pt x="211667" y="830872"/>
                      <a:pt x="227461" y="846667"/>
                      <a:pt x="246945" y="846667"/>
                    </a:cubicBezTo>
                    <a:lnTo>
                      <a:pt x="317500" y="846667"/>
                    </a:lnTo>
                    <a:cubicBezTo>
                      <a:pt x="336983" y="846667"/>
                      <a:pt x="352778" y="830872"/>
                      <a:pt x="352778" y="811389"/>
                    </a:cubicBezTo>
                    <a:lnTo>
                      <a:pt x="352778" y="670278"/>
                    </a:lnTo>
                    <a:cubicBezTo>
                      <a:pt x="352778" y="650794"/>
                      <a:pt x="336983" y="635000"/>
                      <a:pt x="317500" y="635000"/>
                    </a:cubicBezTo>
                    <a:lnTo>
                      <a:pt x="246945" y="635000"/>
                    </a:lnTo>
                    <a:close/>
                    <a:moveTo>
                      <a:pt x="211667" y="246944"/>
                    </a:moveTo>
                    <a:lnTo>
                      <a:pt x="211667" y="388056"/>
                    </a:lnTo>
                    <a:cubicBezTo>
                      <a:pt x="211667" y="407539"/>
                      <a:pt x="227461" y="423333"/>
                      <a:pt x="246945" y="423333"/>
                    </a:cubicBezTo>
                    <a:lnTo>
                      <a:pt x="317500" y="423333"/>
                    </a:lnTo>
                    <a:cubicBezTo>
                      <a:pt x="336983" y="423333"/>
                      <a:pt x="352778" y="407539"/>
                      <a:pt x="352778" y="388056"/>
                    </a:cubicBezTo>
                    <a:lnTo>
                      <a:pt x="352778" y="246944"/>
                    </a:lnTo>
                    <a:cubicBezTo>
                      <a:pt x="352778" y="227461"/>
                      <a:pt x="336983" y="211667"/>
                      <a:pt x="317500" y="211667"/>
                    </a:cubicBezTo>
                    <a:lnTo>
                      <a:pt x="246945" y="211667"/>
                    </a:lnTo>
                    <a:cubicBezTo>
                      <a:pt x="227461" y="211667"/>
                      <a:pt x="211667" y="227461"/>
                      <a:pt x="211667" y="246944"/>
                    </a:cubicBezTo>
                    <a:close/>
                    <a:moveTo>
                      <a:pt x="599722" y="1058333"/>
                    </a:moveTo>
                    <a:cubicBezTo>
                      <a:pt x="580239" y="1058333"/>
                      <a:pt x="564445" y="1074128"/>
                      <a:pt x="564445" y="1093611"/>
                    </a:cubicBezTo>
                    <a:lnTo>
                      <a:pt x="564445" y="1234722"/>
                    </a:lnTo>
                    <a:cubicBezTo>
                      <a:pt x="564445" y="1254206"/>
                      <a:pt x="580239" y="1270000"/>
                      <a:pt x="599722" y="1270000"/>
                    </a:cubicBezTo>
                    <a:lnTo>
                      <a:pt x="670278" y="1270000"/>
                    </a:lnTo>
                    <a:cubicBezTo>
                      <a:pt x="689761" y="1270000"/>
                      <a:pt x="705555" y="1254206"/>
                      <a:pt x="705555" y="1234722"/>
                    </a:cubicBezTo>
                    <a:lnTo>
                      <a:pt x="705555" y="1093611"/>
                    </a:lnTo>
                    <a:cubicBezTo>
                      <a:pt x="705555" y="1074128"/>
                      <a:pt x="689761" y="1058333"/>
                      <a:pt x="670278" y="1058333"/>
                    </a:cubicBezTo>
                    <a:lnTo>
                      <a:pt x="599722" y="1058333"/>
                    </a:lnTo>
                    <a:close/>
                    <a:moveTo>
                      <a:pt x="776112" y="1622778"/>
                    </a:moveTo>
                    <a:lnTo>
                      <a:pt x="776112" y="1975556"/>
                    </a:lnTo>
                    <a:lnTo>
                      <a:pt x="493889" y="1975556"/>
                    </a:lnTo>
                    <a:lnTo>
                      <a:pt x="493889" y="1622778"/>
                    </a:lnTo>
                    <a:lnTo>
                      <a:pt x="776112" y="1622778"/>
                    </a:lnTo>
                    <a:close/>
                  </a:path>
                </a:pathLst>
              </a:custGeom>
              <a:solidFill>
                <a:srgbClr val="0D355D"/>
              </a:solidFill>
            </p:spPr>
          </p:sp>
        </p:grpSp>
      </p:grpSp>
      <p:sp>
        <p:nvSpPr>
          <p:cNvPr name="TextBox 8" id="8"/>
          <p:cNvSpPr txBox="true"/>
          <p:nvPr/>
        </p:nvSpPr>
        <p:spPr>
          <a:xfrm rot="0">
            <a:off x="2813734" y="1504066"/>
            <a:ext cx="12660532" cy="1221105"/>
          </a:xfrm>
          <a:prstGeom prst="rect">
            <a:avLst/>
          </a:prstGeom>
        </p:spPr>
        <p:txBody>
          <a:bodyPr anchor="t" rtlCol="false" tIns="0" lIns="0" bIns="0" rIns="0">
            <a:spAutoFit/>
          </a:bodyPr>
          <a:lstStyle/>
          <a:p>
            <a:pPr algn="ctr">
              <a:lnSpc>
                <a:spcPts val="9879"/>
              </a:lnSpc>
            </a:pPr>
            <a:r>
              <a:rPr lang="en-US" sz="7599">
                <a:solidFill>
                  <a:srgbClr val="FFFFFF"/>
                </a:solidFill>
                <a:latin typeface="Open Sauce"/>
              </a:rPr>
              <a:t>Infrastructure</a:t>
            </a:r>
          </a:p>
        </p:txBody>
      </p:sp>
      <p:sp>
        <p:nvSpPr>
          <p:cNvPr name="AutoShape 9" id="9"/>
          <p:cNvSpPr/>
          <p:nvPr/>
        </p:nvSpPr>
        <p:spPr>
          <a:xfrm rot="0">
            <a:off x="1350009" y="5425384"/>
            <a:ext cx="7198848" cy="0"/>
          </a:xfrm>
          <a:prstGeom prst="line">
            <a:avLst/>
          </a:prstGeom>
          <a:ln cap="rnd" w="9525">
            <a:solidFill>
              <a:srgbClr val="FFFFFF"/>
            </a:solidFill>
            <a:prstDash val="solid"/>
            <a:headEnd type="none" len="sm" w="sm"/>
            <a:tailEnd type="none" len="sm" w="sm"/>
          </a:ln>
        </p:spPr>
      </p:sp>
      <p:sp>
        <p:nvSpPr>
          <p:cNvPr name="AutoShape 10" id="10"/>
          <p:cNvSpPr/>
          <p:nvPr/>
        </p:nvSpPr>
        <p:spPr>
          <a:xfrm rot="0">
            <a:off x="1322409" y="8481809"/>
            <a:ext cx="7226448" cy="0"/>
          </a:xfrm>
          <a:prstGeom prst="line">
            <a:avLst/>
          </a:prstGeom>
          <a:ln cap="rnd" w="9525">
            <a:solidFill>
              <a:srgbClr val="FFFFFF"/>
            </a:solidFill>
            <a:prstDash val="solid"/>
            <a:headEnd type="none" len="sm" w="sm"/>
            <a:tailEnd type="none" len="sm" w="sm"/>
          </a:ln>
        </p:spPr>
      </p:sp>
      <p:sp>
        <p:nvSpPr>
          <p:cNvPr name="TextBox 11" id="11"/>
          <p:cNvSpPr txBox="true"/>
          <p:nvPr/>
        </p:nvSpPr>
        <p:spPr>
          <a:xfrm rot="0">
            <a:off x="9739143" y="6469148"/>
            <a:ext cx="2954364" cy="981075"/>
          </a:xfrm>
          <a:prstGeom prst="rect">
            <a:avLst/>
          </a:prstGeom>
        </p:spPr>
        <p:txBody>
          <a:bodyPr anchor="t" rtlCol="false" tIns="0" lIns="0" bIns="0" rIns="0">
            <a:spAutoFit/>
          </a:bodyPr>
          <a:lstStyle/>
          <a:p>
            <a:pPr>
              <a:lnSpc>
                <a:spcPts val="3899"/>
              </a:lnSpc>
            </a:pPr>
            <a:r>
              <a:rPr lang="en-US" sz="3000">
                <a:solidFill>
                  <a:srgbClr val="FFFFFF"/>
                </a:solidFill>
                <a:latin typeface="Open Sauce"/>
              </a:rPr>
              <a:t>M</a:t>
            </a:r>
            <a:r>
              <a:rPr lang="en-US" sz="3000">
                <a:solidFill>
                  <a:srgbClr val="FFFFFF"/>
                </a:solidFill>
                <a:latin typeface="Open Sauce"/>
              </a:rPr>
              <a:t>ore revenue generation</a:t>
            </a:r>
          </a:p>
        </p:txBody>
      </p:sp>
      <p:sp>
        <p:nvSpPr>
          <p:cNvPr name="TextBox 12" id="12"/>
          <p:cNvSpPr txBox="true"/>
          <p:nvPr/>
        </p:nvSpPr>
        <p:spPr>
          <a:xfrm rot="0">
            <a:off x="13174642" y="6038618"/>
            <a:ext cx="3790949" cy="1804035"/>
          </a:xfrm>
          <a:prstGeom prst="rect">
            <a:avLst/>
          </a:prstGeom>
        </p:spPr>
        <p:txBody>
          <a:bodyPr anchor="t" rtlCol="false" tIns="0" lIns="0" bIns="0" rIns="0">
            <a:spAutoFit/>
          </a:bodyPr>
          <a:lstStyle/>
          <a:p>
            <a:pPr>
              <a:lnSpc>
                <a:spcPts val="3599"/>
              </a:lnSpc>
            </a:pPr>
            <a:r>
              <a:rPr lang="en-US" sz="2400">
                <a:solidFill>
                  <a:srgbClr val="FFFFFF"/>
                </a:solidFill>
                <a:latin typeface="Open Sauce Light"/>
              </a:rPr>
              <a:t>Graphs and charts will provide better view to plan infrastructure strategies.</a:t>
            </a:r>
          </a:p>
        </p:txBody>
      </p:sp>
      <p:sp>
        <p:nvSpPr>
          <p:cNvPr name="AutoShape 13" id="13"/>
          <p:cNvSpPr/>
          <p:nvPr/>
        </p:nvSpPr>
        <p:spPr>
          <a:xfrm rot="0">
            <a:off x="9766743" y="5425384"/>
            <a:ext cx="7198848" cy="0"/>
          </a:xfrm>
          <a:prstGeom prst="line">
            <a:avLst/>
          </a:prstGeom>
          <a:ln cap="rnd" w="9525">
            <a:solidFill>
              <a:srgbClr val="FFFFFF"/>
            </a:solidFill>
            <a:prstDash val="solid"/>
            <a:headEnd type="none" len="sm" w="sm"/>
            <a:tailEnd type="none" len="sm" w="sm"/>
          </a:ln>
        </p:spPr>
      </p:sp>
      <p:sp>
        <p:nvSpPr>
          <p:cNvPr name="AutoShape 14" id="14"/>
          <p:cNvSpPr/>
          <p:nvPr/>
        </p:nvSpPr>
        <p:spPr>
          <a:xfrm rot="0">
            <a:off x="9739143" y="8491334"/>
            <a:ext cx="7226448" cy="0"/>
          </a:xfrm>
          <a:prstGeom prst="line">
            <a:avLst/>
          </a:prstGeom>
          <a:ln cap="rnd" w="9525">
            <a:solidFill>
              <a:srgbClr val="FFFFFF"/>
            </a:solidFill>
            <a:prstDash val="solid"/>
            <a:headEnd type="none" len="sm" w="sm"/>
            <a:tailEnd type="none" len="sm" w="sm"/>
          </a:ln>
        </p:spPr>
      </p:sp>
      <p:grpSp>
        <p:nvGrpSpPr>
          <p:cNvPr name="Group 15" id="15"/>
          <p:cNvGrpSpPr/>
          <p:nvPr/>
        </p:nvGrpSpPr>
        <p:grpSpPr>
          <a:xfrm rot="0">
            <a:off x="9766743" y="4738297"/>
            <a:ext cx="7198848" cy="143977"/>
            <a:chOff x="0" y="0"/>
            <a:chExt cx="9598464" cy="191969"/>
          </a:xfrm>
        </p:grpSpPr>
        <p:grpSp>
          <p:nvGrpSpPr>
            <p:cNvPr name="Group 16" id="16"/>
            <p:cNvGrpSpPr>
              <a:grpSpLocks noChangeAspect="true"/>
            </p:cNvGrpSpPr>
            <p:nvPr/>
          </p:nvGrpSpPr>
          <p:grpSpPr>
            <a:xfrm rot="0">
              <a:off x="0" y="0"/>
              <a:ext cx="9598464" cy="191969"/>
              <a:chOff x="0" y="0"/>
              <a:chExt cx="1270000" cy="25400"/>
            </a:xfrm>
          </p:grpSpPr>
          <p:sp>
            <p:nvSpPr>
              <p:cNvPr name="Freeform 17" id="17"/>
              <p:cNvSpPr/>
              <p:nvPr/>
            </p:nvSpPr>
            <p:spPr>
              <a:xfrm>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D355D"/>
              </a:solidFill>
            </p:spPr>
          </p:sp>
          <p:sp>
            <p:nvSpPr>
              <p:cNvPr name="Freeform 18" id="18"/>
              <p:cNvSpPr/>
              <p:nvPr/>
            </p:nvSpPr>
            <p:spPr>
              <a:xfrm>
                <a:off x="-627" y="-20"/>
                <a:ext cx="1144255" cy="25441"/>
              </a:xfrm>
              <a:custGeom>
                <a:avLst/>
                <a:gdLst/>
                <a:ahLst/>
                <a:cxnLst/>
                <a:rect r="r" b="b" t="t" l="l"/>
                <a:pathLst>
                  <a:path h="25441" w="1144255">
                    <a:moveTo>
                      <a:pt x="13327" y="20"/>
                    </a:moveTo>
                    <a:lnTo>
                      <a:pt x="1130927" y="20"/>
                    </a:lnTo>
                    <a:cubicBezTo>
                      <a:pt x="1135478" y="0"/>
                      <a:pt x="1139692" y="2416"/>
                      <a:pt x="1141973" y="6354"/>
                    </a:cubicBezTo>
                    <a:cubicBezTo>
                      <a:pt x="1144254" y="10291"/>
                      <a:pt x="1144254" y="15149"/>
                      <a:pt x="1141973" y="19086"/>
                    </a:cubicBezTo>
                    <a:cubicBezTo>
                      <a:pt x="1139692" y="23024"/>
                      <a:pt x="1135478" y="25440"/>
                      <a:pt x="1130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FFFFFF"/>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DAEnsrXWju4</dc:identifier>
  <dcterms:modified xsi:type="dcterms:W3CDTF">2011-08-01T06:04:30Z</dcterms:modified>
  <cp:revision>1</cp:revision>
  <dc:title>Transport GovHack</dc:title>
</cp:coreProperties>
</file>